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56" r:id="rId3"/>
    <p:sldId id="289" r:id="rId4"/>
    <p:sldId id="281" r:id="rId5"/>
    <p:sldId id="257" r:id="rId6"/>
    <p:sldId id="276" r:id="rId7"/>
    <p:sldId id="282" r:id="rId8"/>
    <p:sldId id="283" r:id="rId9"/>
    <p:sldId id="284" r:id="rId10"/>
    <p:sldId id="285" r:id="rId11"/>
    <p:sldId id="287" r:id="rId12"/>
    <p:sldId id="280" r:id="rId13"/>
    <p:sldId id="279" r:id="rId14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68115-0C74-4F97-9BFA-68457B82E083}" type="doc">
      <dgm:prSet loTypeId="urn:microsoft.com/office/officeart/2005/8/layout/cycle4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0109589-E2FC-456E-8BB4-032D1E2AED24}">
      <dgm:prSet phldrT="[Texto]" custT="1"/>
      <dgm:spPr/>
      <dgm:t>
        <a:bodyPr/>
        <a:lstStyle/>
        <a:p>
          <a:r>
            <a:rPr lang="es-ES" sz="1400" b="1" dirty="0"/>
            <a:t>Mantenimiento Correctivo y Preventivo</a:t>
          </a:r>
        </a:p>
      </dgm:t>
    </dgm:pt>
    <dgm:pt modelId="{ADC43195-9017-4215-88B6-56E0485A9B38}" type="parTrans" cxnId="{734F7897-D678-4F65-BD3E-099D0F391BE7}">
      <dgm:prSet/>
      <dgm:spPr/>
      <dgm:t>
        <a:bodyPr/>
        <a:lstStyle/>
        <a:p>
          <a:endParaRPr lang="es-ES"/>
        </a:p>
      </dgm:t>
    </dgm:pt>
    <dgm:pt modelId="{F1547E72-7B55-400B-8CBF-2D400FC56E58}" type="sibTrans" cxnId="{734F7897-D678-4F65-BD3E-099D0F391BE7}">
      <dgm:prSet/>
      <dgm:spPr/>
      <dgm:t>
        <a:bodyPr/>
        <a:lstStyle/>
        <a:p>
          <a:endParaRPr lang="es-ES"/>
        </a:p>
      </dgm:t>
    </dgm:pt>
    <dgm:pt modelId="{91D76A7F-8E00-4FBE-B340-6CFF279610E5}">
      <dgm:prSet phldrT="[Texto]" custT="1"/>
      <dgm:spPr/>
      <dgm:t>
        <a:bodyPr/>
        <a:lstStyle/>
        <a:p>
          <a:r>
            <a:rPr lang="es-ES" sz="1500" b="1" dirty="0"/>
            <a:t>Monitorización de Sistemas</a:t>
          </a:r>
        </a:p>
        <a:p>
          <a:endParaRPr lang="es-ES" sz="1500" b="1" dirty="0"/>
        </a:p>
      </dgm:t>
    </dgm:pt>
    <dgm:pt modelId="{2941B14A-D765-4F31-8319-574D59D1CFA2}" type="parTrans" cxnId="{7B5F1896-0011-4EC6-84C0-A32B6A6C5C8D}">
      <dgm:prSet/>
      <dgm:spPr/>
      <dgm:t>
        <a:bodyPr/>
        <a:lstStyle/>
        <a:p>
          <a:endParaRPr lang="es-ES"/>
        </a:p>
      </dgm:t>
    </dgm:pt>
    <dgm:pt modelId="{5F8091AA-FF98-4BAD-9F33-4BBFAF9CDF90}" type="sibTrans" cxnId="{7B5F1896-0011-4EC6-84C0-A32B6A6C5C8D}">
      <dgm:prSet/>
      <dgm:spPr/>
      <dgm:t>
        <a:bodyPr/>
        <a:lstStyle/>
        <a:p>
          <a:endParaRPr lang="es-ES"/>
        </a:p>
      </dgm:t>
    </dgm:pt>
    <dgm:pt modelId="{74DF67B4-A4C2-4E8B-BAE9-4FF6D5DEE6DD}">
      <dgm:prSet phldrT="[Texto]" custT="1"/>
      <dgm:spPr/>
      <dgm:t>
        <a:bodyPr/>
        <a:lstStyle/>
        <a:p>
          <a:r>
            <a:rPr lang="es-ES" sz="1400" b="1" dirty="0"/>
            <a:t>Actualizaciones HW / SW</a:t>
          </a:r>
        </a:p>
      </dgm:t>
    </dgm:pt>
    <dgm:pt modelId="{6349F82D-052E-49EB-A7D6-1D823604DA89}" type="parTrans" cxnId="{F05DF237-547A-46C8-A964-8EC6904AC84D}">
      <dgm:prSet/>
      <dgm:spPr/>
      <dgm:t>
        <a:bodyPr/>
        <a:lstStyle/>
        <a:p>
          <a:endParaRPr lang="es-ES"/>
        </a:p>
      </dgm:t>
    </dgm:pt>
    <dgm:pt modelId="{07FCC848-231C-4BC8-A5D0-C5F65FFC49AB}" type="sibTrans" cxnId="{F05DF237-547A-46C8-A964-8EC6904AC84D}">
      <dgm:prSet/>
      <dgm:spPr/>
      <dgm:t>
        <a:bodyPr/>
        <a:lstStyle/>
        <a:p>
          <a:endParaRPr lang="es-ES"/>
        </a:p>
      </dgm:t>
    </dgm:pt>
    <dgm:pt modelId="{E20EF1AD-F1F8-4BD7-8B0A-509A2DD7C7A1}">
      <dgm:prSet phldrT="[Texto]" custT="1"/>
      <dgm:spPr/>
      <dgm:t>
        <a:bodyPr/>
        <a:lstStyle/>
        <a:p>
          <a:r>
            <a:rPr lang="es-ES" sz="1600" b="1" dirty="0"/>
            <a:t>Soporte In situ</a:t>
          </a:r>
        </a:p>
      </dgm:t>
    </dgm:pt>
    <dgm:pt modelId="{39696DD0-F66C-49BB-A4F1-78D5E7789E72}" type="parTrans" cxnId="{101BCD49-6EFF-48FD-B5DD-83C2D7B8C703}">
      <dgm:prSet/>
      <dgm:spPr/>
      <dgm:t>
        <a:bodyPr/>
        <a:lstStyle/>
        <a:p>
          <a:endParaRPr lang="es-ES"/>
        </a:p>
      </dgm:t>
    </dgm:pt>
    <dgm:pt modelId="{2702A8A2-B983-4041-B7EF-C298899AFE93}" type="sibTrans" cxnId="{101BCD49-6EFF-48FD-B5DD-83C2D7B8C703}">
      <dgm:prSet/>
      <dgm:spPr/>
      <dgm:t>
        <a:bodyPr/>
        <a:lstStyle/>
        <a:p>
          <a:endParaRPr lang="es-ES"/>
        </a:p>
      </dgm:t>
    </dgm:pt>
    <dgm:pt modelId="{CD8FEFF4-80C0-4B47-A5DB-1B034D72C44B}" type="pres">
      <dgm:prSet presAssocID="{01768115-0C74-4F97-9BFA-68457B82E08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4B5DC3-3F4A-4E88-BFD8-F6141052027E}" type="pres">
      <dgm:prSet presAssocID="{01768115-0C74-4F97-9BFA-68457B82E083}" presName="children" presStyleCnt="0"/>
      <dgm:spPr/>
    </dgm:pt>
    <dgm:pt modelId="{635BC0CB-170E-456D-B249-1BB6772DCB50}" type="pres">
      <dgm:prSet presAssocID="{01768115-0C74-4F97-9BFA-68457B82E083}" presName="childPlaceholder" presStyleCnt="0"/>
      <dgm:spPr/>
    </dgm:pt>
    <dgm:pt modelId="{798216B4-088D-4DE9-BE59-665557B679CD}" type="pres">
      <dgm:prSet presAssocID="{01768115-0C74-4F97-9BFA-68457B82E083}" presName="circle" presStyleCnt="0"/>
      <dgm:spPr/>
    </dgm:pt>
    <dgm:pt modelId="{DD45834C-6F8A-4907-866C-D5584D5EA8DF}" type="pres">
      <dgm:prSet presAssocID="{01768115-0C74-4F97-9BFA-68457B82E08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AEFE9ED-4398-4D2C-9617-F22AB4522CD4}" type="pres">
      <dgm:prSet presAssocID="{01768115-0C74-4F97-9BFA-68457B82E083}" presName="quadrant2" presStyleLbl="node1" presStyleIdx="1" presStyleCnt="4" custScaleX="100396" custScaleY="97737">
        <dgm:presLayoutVars>
          <dgm:chMax val="1"/>
          <dgm:bulletEnabled val="1"/>
        </dgm:presLayoutVars>
      </dgm:prSet>
      <dgm:spPr/>
    </dgm:pt>
    <dgm:pt modelId="{314BC755-57BA-4051-AA91-93CE5C9253A0}" type="pres">
      <dgm:prSet presAssocID="{01768115-0C74-4F97-9BFA-68457B82E083}" presName="quadrant3" presStyleLbl="node1" presStyleIdx="2" presStyleCnt="4" custLinFactNeighborY="-2868">
        <dgm:presLayoutVars>
          <dgm:chMax val="1"/>
          <dgm:bulletEnabled val="1"/>
        </dgm:presLayoutVars>
      </dgm:prSet>
      <dgm:spPr/>
    </dgm:pt>
    <dgm:pt modelId="{D4502281-C25E-47A2-B1A9-C90762F6B19A}" type="pres">
      <dgm:prSet presAssocID="{01768115-0C74-4F97-9BFA-68457B82E083}" presName="quadrant4" presStyleLbl="node1" presStyleIdx="3" presStyleCnt="4" custLinFactNeighborX="141" custLinFactNeighborY="-4902">
        <dgm:presLayoutVars>
          <dgm:chMax val="1"/>
          <dgm:bulletEnabled val="1"/>
        </dgm:presLayoutVars>
      </dgm:prSet>
      <dgm:spPr/>
    </dgm:pt>
    <dgm:pt modelId="{7C5646F5-CD3E-4844-85A1-B252A4FC4E70}" type="pres">
      <dgm:prSet presAssocID="{01768115-0C74-4F97-9BFA-68457B82E083}" presName="quadrantPlaceholder" presStyleCnt="0"/>
      <dgm:spPr/>
    </dgm:pt>
    <dgm:pt modelId="{0C29EF6D-AD2C-492D-B612-DBB87EFD573D}" type="pres">
      <dgm:prSet presAssocID="{01768115-0C74-4F97-9BFA-68457B82E083}" presName="center1" presStyleLbl="fgShp" presStyleIdx="0" presStyleCnt="2"/>
      <dgm:spPr/>
    </dgm:pt>
    <dgm:pt modelId="{DC67EAF5-582A-4A9D-8999-83A9BCDE6CE6}" type="pres">
      <dgm:prSet presAssocID="{01768115-0C74-4F97-9BFA-68457B82E083}" presName="center2" presStyleLbl="fgShp" presStyleIdx="1" presStyleCnt="2"/>
      <dgm:spPr/>
    </dgm:pt>
  </dgm:ptLst>
  <dgm:cxnLst>
    <dgm:cxn modelId="{B07D3510-A755-46DD-8C35-C39A6D60AB64}" type="presOf" srcId="{E20EF1AD-F1F8-4BD7-8B0A-509A2DD7C7A1}" destId="{D4502281-C25E-47A2-B1A9-C90762F6B19A}" srcOrd="0" destOrd="0" presId="urn:microsoft.com/office/officeart/2005/8/layout/cycle4"/>
    <dgm:cxn modelId="{F05DF237-547A-46C8-A964-8EC6904AC84D}" srcId="{01768115-0C74-4F97-9BFA-68457B82E083}" destId="{74DF67B4-A4C2-4E8B-BAE9-4FF6D5DEE6DD}" srcOrd="2" destOrd="0" parTransId="{6349F82D-052E-49EB-A7D6-1D823604DA89}" sibTransId="{07FCC848-231C-4BC8-A5D0-C5F65FFC49AB}"/>
    <dgm:cxn modelId="{2A41583A-1DDF-4E43-8E96-B94F8CACDF3F}" type="presOf" srcId="{70109589-E2FC-456E-8BB4-032D1E2AED24}" destId="{DD45834C-6F8A-4907-866C-D5584D5EA8DF}" srcOrd="0" destOrd="0" presId="urn:microsoft.com/office/officeart/2005/8/layout/cycle4"/>
    <dgm:cxn modelId="{101BCD49-6EFF-48FD-B5DD-83C2D7B8C703}" srcId="{01768115-0C74-4F97-9BFA-68457B82E083}" destId="{E20EF1AD-F1F8-4BD7-8B0A-509A2DD7C7A1}" srcOrd="3" destOrd="0" parTransId="{39696DD0-F66C-49BB-A4F1-78D5E7789E72}" sibTransId="{2702A8A2-B983-4041-B7EF-C298899AFE93}"/>
    <dgm:cxn modelId="{07E2037E-7D50-4EF5-B162-351BAD15E8D2}" type="presOf" srcId="{74DF67B4-A4C2-4E8B-BAE9-4FF6D5DEE6DD}" destId="{314BC755-57BA-4051-AA91-93CE5C9253A0}" srcOrd="0" destOrd="0" presId="urn:microsoft.com/office/officeart/2005/8/layout/cycle4"/>
    <dgm:cxn modelId="{7B5F1896-0011-4EC6-84C0-A32B6A6C5C8D}" srcId="{01768115-0C74-4F97-9BFA-68457B82E083}" destId="{91D76A7F-8E00-4FBE-B340-6CFF279610E5}" srcOrd="1" destOrd="0" parTransId="{2941B14A-D765-4F31-8319-574D59D1CFA2}" sibTransId="{5F8091AA-FF98-4BAD-9F33-4BBFAF9CDF90}"/>
    <dgm:cxn modelId="{734F7897-D678-4F65-BD3E-099D0F391BE7}" srcId="{01768115-0C74-4F97-9BFA-68457B82E083}" destId="{70109589-E2FC-456E-8BB4-032D1E2AED24}" srcOrd="0" destOrd="0" parTransId="{ADC43195-9017-4215-88B6-56E0485A9B38}" sibTransId="{F1547E72-7B55-400B-8CBF-2D400FC56E58}"/>
    <dgm:cxn modelId="{F4CC81DA-303A-48DA-8AC5-9F0666CFE3FC}" type="presOf" srcId="{91D76A7F-8E00-4FBE-B340-6CFF279610E5}" destId="{AAEFE9ED-4398-4D2C-9617-F22AB4522CD4}" srcOrd="0" destOrd="0" presId="urn:microsoft.com/office/officeart/2005/8/layout/cycle4"/>
    <dgm:cxn modelId="{DF7495E8-DF56-44D8-A7CD-477ECDAF0053}" type="presOf" srcId="{01768115-0C74-4F97-9BFA-68457B82E083}" destId="{CD8FEFF4-80C0-4B47-A5DB-1B034D72C44B}" srcOrd="0" destOrd="0" presId="urn:microsoft.com/office/officeart/2005/8/layout/cycle4"/>
    <dgm:cxn modelId="{E7EA3153-73C2-4019-8A02-2BF89A072C08}" type="presParOf" srcId="{CD8FEFF4-80C0-4B47-A5DB-1B034D72C44B}" destId="{A14B5DC3-3F4A-4E88-BFD8-F6141052027E}" srcOrd="0" destOrd="0" presId="urn:microsoft.com/office/officeart/2005/8/layout/cycle4"/>
    <dgm:cxn modelId="{34472E69-9470-42A5-BDBE-54F57A7E6819}" type="presParOf" srcId="{A14B5DC3-3F4A-4E88-BFD8-F6141052027E}" destId="{635BC0CB-170E-456D-B249-1BB6772DCB50}" srcOrd="0" destOrd="0" presId="urn:microsoft.com/office/officeart/2005/8/layout/cycle4"/>
    <dgm:cxn modelId="{5DE82815-4A10-425A-8FBC-CE27444A15E0}" type="presParOf" srcId="{CD8FEFF4-80C0-4B47-A5DB-1B034D72C44B}" destId="{798216B4-088D-4DE9-BE59-665557B679CD}" srcOrd="1" destOrd="0" presId="urn:microsoft.com/office/officeart/2005/8/layout/cycle4"/>
    <dgm:cxn modelId="{4B302C5D-4FA5-4347-836B-13E3801B8E54}" type="presParOf" srcId="{798216B4-088D-4DE9-BE59-665557B679CD}" destId="{DD45834C-6F8A-4907-866C-D5584D5EA8DF}" srcOrd="0" destOrd="0" presId="urn:microsoft.com/office/officeart/2005/8/layout/cycle4"/>
    <dgm:cxn modelId="{A8C49127-EB5E-4A5C-A74D-232CC9540340}" type="presParOf" srcId="{798216B4-088D-4DE9-BE59-665557B679CD}" destId="{AAEFE9ED-4398-4D2C-9617-F22AB4522CD4}" srcOrd="1" destOrd="0" presId="urn:microsoft.com/office/officeart/2005/8/layout/cycle4"/>
    <dgm:cxn modelId="{EFEF2EF9-F081-4E05-9698-B32575A78BF9}" type="presParOf" srcId="{798216B4-088D-4DE9-BE59-665557B679CD}" destId="{314BC755-57BA-4051-AA91-93CE5C9253A0}" srcOrd="2" destOrd="0" presId="urn:microsoft.com/office/officeart/2005/8/layout/cycle4"/>
    <dgm:cxn modelId="{29BA04DB-769E-4394-898E-36FAC3DE82AE}" type="presParOf" srcId="{798216B4-088D-4DE9-BE59-665557B679CD}" destId="{D4502281-C25E-47A2-B1A9-C90762F6B19A}" srcOrd="3" destOrd="0" presId="urn:microsoft.com/office/officeart/2005/8/layout/cycle4"/>
    <dgm:cxn modelId="{35016157-D205-4B16-AFA7-C03001F0D596}" type="presParOf" srcId="{798216B4-088D-4DE9-BE59-665557B679CD}" destId="{7C5646F5-CD3E-4844-85A1-B252A4FC4E70}" srcOrd="4" destOrd="0" presId="urn:microsoft.com/office/officeart/2005/8/layout/cycle4"/>
    <dgm:cxn modelId="{4424DDE9-544A-4693-B53E-7C3A3EFBC8B7}" type="presParOf" srcId="{CD8FEFF4-80C0-4B47-A5DB-1B034D72C44B}" destId="{0C29EF6D-AD2C-492D-B612-DBB87EFD573D}" srcOrd="2" destOrd="0" presId="urn:microsoft.com/office/officeart/2005/8/layout/cycle4"/>
    <dgm:cxn modelId="{601B4901-4D30-478A-8D78-D4D12CBB069A}" type="presParOf" srcId="{CD8FEFF4-80C0-4B47-A5DB-1B034D72C44B}" destId="{DC67EAF5-582A-4A9D-8999-83A9BCDE6C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68115-0C74-4F97-9BFA-68457B82E083}" type="doc">
      <dgm:prSet loTypeId="urn:microsoft.com/office/officeart/2005/8/layout/cycle4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0109589-E2FC-456E-8BB4-032D1E2AED24}">
      <dgm:prSet phldrT="[Texto]"/>
      <dgm:spPr/>
      <dgm:t>
        <a:bodyPr/>
        <a:lstStyle/>
        <a:p>
          <a:r>
            <a:rPr lang="es-ES" b="1" dirty="0"/>
            <a:t>Infraestructuras </a:t>
          </a:r>
        </a:p>
      </dgm:t>
    </dgm:pt>
    <dgm:pt modelId="{ADC43195-9017-4215-88B6-56E0485A9B38}" type="parTrans" cxnId="{734F7897-D678-4F65-BD3E-099D0F391BE7}">
      <dgm:prSet/>
      <dgm:spPr/>
      <dgm:t>
        <a:bodyPr/>
        <a:lstStyle/>
        <a:p>
          <a:endParaRPr lang="es-ES"/>
        </a:p>
      </dgm:t>
    </dgm:pt>
    <dgm:pt modelId="{F1547E72-7B55-400B-8CBF-2D400FC56E58}" type="sibTrans" cxnId="{734F7897-D678-4F65-BD3E-099D0F391BE7}">
      <dgm:prSet/>
      <dgm:spPr/>
      <dgm:t>
        <a:bodyPr/>
        <a:lstStyle/>
        <a:p>
          <a:endParaRPr lang="es-ES"/>
        </a:p>
      </dgm:t>
    </dgm:pt>
    <dgm:pt modelId="{91D76A7F-8E00-4FBE-B340-6CFF279610E5}">
      <dgm:prSet phldrT="[Texto]"/>
      <dgm:spPr/>
      <dgm:t>
        <a:bodyPr/>
        <a:lstStyle/>
        <a:p>
          <a:r>
            <a:rPr lang="es-ES" b="1" dirty="0"/>
            <a:t>Despliegues Masivos</a:t>
          </a:r>
        </a:p>
      </dgm:t>
    </dgm:pt>
    <dgm:pt modelId="{2941B14A-D765-4F31-8319-574D59D1CFA2}" type="parTrans" cxnId="{7B5F1896-0011-4EC6-84C0-A32B6A6C5C8D}">
      <dgm:prSet/>
      <dgm:spPr/>
      <dgm:t>
        <a:bodyPr/>
        <a:lstStyle/>
        <a:p>
          <a:endParaRPr lang="es-ES"/>
        </a:p>
      </dgm:t>
    </dgm:pt>
    <dgm:pt modelId="{5F8091AA-FF98-4BAD-9F33-4BBFAF9CDF90}" type="sibTrans" cxnId="{7B5F1896-0011-4EC6-84C0-A32B6A6C5C8D}">
      <dgm:prSet/>
      <dgm:spPr/>
      <dgm:t>
        <a:bodyPr/>
        <a:lstStyle/>
        <a:p>
          <a:endParaRPr lang="es-ES"/>
        </a:p>
      </dgm:t>
    </dgm:pt>
    <dgm:pt modelId="{74DF67B4-A4C2-4E8B-BAE9-4FF6D5DEE6DD}">
      <dgm:prSet phldrT="[Texto]" custT="1"/>
      <dgm:spPr/>
      <dgm:t>
        <a:bodyPr/>
        <a:lstStyle/>
        <a:p>
          <a:pPr algn="ctr"/>
          <a:r>
            <a:rPr lang="es-ES" sz="1600" b="1" dirty="0"/>
            <a:t>Diferentes entornos</a:t>
          </a:r>
          <a:r>
            <a:rPr lang="es-ES" sz="1800" b="1" dirty="0"/>
            <a:t> </a:t>
          </a:r>
          <a:r>
            <a:rPr lang="es-ES" sz="1600" b="1" dirty="0"/>
            <a:t>Tecnológicos</a:t>
          </a:r>
        </a:p>
        <a:p>
          <a:pPr algn="l"/>
          <a:r>
            <a:rPr lang="es-ES" sz="1100" b="1" dirty="0"/>
            <a:t>Seguridad </a:t>
          </a:r>
        </a:p>
        <a:p>
          <a:pPr algn="l"/>
          <a:r>
            <a:rPr lang="es-ES" sz="1100" b="1" dirty="0"/>
            <a:t>Eventos</a:t>
          </a:r>
        </a:p>
        <a:p>
          <a:pPr algn="l"/>
          <a:r>
            <a:rPr lang="es-ES" sz="1100" b="1" dirty="0"/>
            <a:t>VAR</a:t>
          </a:r>
        </a:p>
        <a:p>
          <a:pPr algn="l"/>
          <a:r>
            <a:rPr lang="es-ES" sz="1100" b="1" dirty="0"/>
            <a:t>………</a:t>
          </a:r>
        </a:p>
      </dgm:t>
    </dgm:pt>
    <dgm:pt modelId="{6349F82D-052E-49EB-A7D6-1D823604DA89}" type="parTrans" cxnId="{F05DF237-547A-46C8-A964-8EC6904AC84D}">
      <dgm:prSet/>
      <dgm:spPr/>
      <dgm:t>
        <a:bodyPr/>
        <a:lstStyle/>
        <a:p>
          <a:endParaRPr lang="es-ES"/>
        </a:p>
      </dgm:t>
    </dgm:pt>
    <dgm:pt modelId="{07FCC848-231C-4BC8-A5D0-C5F65FFC49AB}" type="sibTrans" cxnId="{F05DF237-547A-46C8-A964-8EC6904AC84D}">
      <dgm:prSet/>
      <dgm:spPr/>
      <dgm:t>
        <a:bodyPr/>
        <a:lstStyle/>
        <a:p>
          <a:endParaRPr lang="es-ES"/>
        </a:p>
      </dgm:t>
    </dgm:pt>
    <dgm:pt modelId="{E20EF1AD-F1F8-4BD7-8B0A-509A2DD7C7A1}">
      <dgm:prSet phldrT="[Texto]"/>
      <dgm:spPr/>
      <dgm:t>
        <a:bodyPr/>
        <a:lstStyle/>
        <a:p>
          <a:r>
            <a:rPr lang="es-ES" b="1" dirty="0"/>
            <a:t>Adecuaciones HW / SW</a:t>
          </a:r>
        </a:p>
      </dgm:t>
    </dgm:pt>
    <dgm:pt modelId="{39696DD0-F66C-49BB-A4F1-78D5E7789E72}" type="parTrans" cxnId="{101BCD49-6EFF-48FD-B5DD-83C2D7B8C703}">
      <dgm:prSet/>
      <dgm:spPr/>
      <dgm:t>
        <a:bodyPr/>
        <a:lstStyle/>
        <a:p>
          <a:endParaRPr lang="es-ES"/>
        </a:p>
      </dgm:t>
    </dgm:pt>
    <dgm:pt modelId="{2702A8A2-B983-4041-B7EF-C298899AFE93}" type="sibTrans" cxnId="{101BCD49-6EFF-48FD-B5DD-83C2D7B8C703}">
      <dgm:prSet/>
      <dgm:spPr/>
      <dgm:t>
        <a:bodyPr/>
        <a:lstStyle/>
        <a:p>
          <a:endParaRPr lang="es-ES"/>
        </a:p>
      </dgm:t>
    </dgm:pt>
    <dgm:pt modelId="{CD8FEFF4-80C0-4B47-A5DB-1B034D72C44B}" type="pres">
      <dgm:prSet presAssocID="{01768115-0C74-4F97-9BFA-68457B82E08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4B5DC3-3F4A-4E88-BFD8-F6141052027E}" type="pres">
      <dgm:prSet presAssocID="{01768115-0C74-4F97-9BFA-68457B82E083}" presName="children" presStyleCnt="0"/>
      <dgm:spPr/>
    </dgm:pt>
    <dgm:pt modelId="{635BC0CB-170E-456D-B249-1BB6772DCB50}" type="pres">
      <dgm:prSet presAssocID="{01768115-0C74-4F97-9BFA-68457B82E083}" presName="childPlaceholder" presStyleCnt="0"/>
      <dgm:spPr/>
    </dgm:pt>
    <dgm:pt modelId="{798216B4-088D-4DE9-BE59-665557B679CD}" type="pres">
      <dgm:prSet presAssocID="{01768115-0C74-4F97-9BFA-68457B82E083}" presName="circle" presStyleCnt="0"/>
      <dgm:spPr/>
    </dgm:pt>
    <dgm:pt modelId="{DD45834C-6F8A-4907-866C-D5584D5EA8DF}" type="pres">
      <dgm:prSet presAssocID="{01768115-0C74-4F97-9BFA-68457B82E08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AEFE9ED-4398-4D2C-9617-F22AB4522CD4}" type="pres">
      <dgm:prSet presAssocID="{01768115-0C74-4F97-9BFA-68457B82E08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14BC755-57BA-4051-AA91-93CE5C9253A0}" type="pres">
      <dgm:prSet presAssocID="{01768115-0C74-4F97-9BFA-68457B82E08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4502281-C25E-47A2-B1A9-C90762F6B19A}" type="pres">
      <dgm:prSet presAssocID="{01768115-0C74-4F97-9BFA-68457B82E08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C5646F5-CD3E-4844-85A1-B252A4FC4E70}" type="pres">
      <dgm:prSet presAssocID="{01768115-0C74-4F97-9BFA-68457B82E083}" presName="quadrantPlaceholder" presStyleCnt="0"/>
      <dgm:spPr/>
    </dgm:pt>
    <dgm:pt modelId="{0C29EF6D-AD2C-492D-B612-DBB87EFD573D}" type="pres">
      <dgm:prSet presAssocID="{01768115-0C74-4F97-9BFA-68457B82E083}" presName="center1" presStyleLbl="fgShp" presStyleIdx="0" presStyleCnt="2"/>
      <dgm:spPr/>
    </dgm:pt>
    <dgm:pt modelId="{DC67EAF5-582A-4A9D-8999-83A9BCDE6CE6}" type="pres">
      <dgm:prSet presAssocID="{01768115-0C74-4F97-9BFA-68457B82E083}" presName="center2" presStyleLbl="fgShp" presStyleIdx="1" presStyleCnt="2"/>
      <dgm:spPr/>
    </dgm:pt>
  </dgm:ptLst>
  <dgm:cxnLst>
    <dgm:cxn modelId="{537C5D2F-B990-4C87-9171-81AF06C00E8D}" type="presOf" srcId="{01768115-0C74-4F97-9BFA-68457B82E083}" destId="{CD8FEFF4-80C0-4B47-A5DB-1B034D72C44B}" srcOrd="0" destOrd="0" presId="urn:microsoft.com/office/officeart/2005/8/layout/cycle4"/>
    <dgm:cxn modelId="{F05DF237-547A-46C8-A964-8EC6904AC84D}" srcId="{01768115-0C74-4F97-9BFA-68457B82E083}" destId="{74DF67B4-A4C2-4E8B-BAE9-4FF6D5DEE6DD}" srcOrd="2" destOrd="0" parTransId="{6349F82D-052E-49EB-A7D6-1D823604DA89}" sibTransId="{07FCC848-231C-4BC8-A5D0-C5F65FFC49AB}"/>
    <dgm:cxn modelId="{101BCD49-6EFF-48FD-B5DD-83C2D7B8C703}" srcId="{01768115-0C74-4F97-9BFA-68457B82E083}" destId="{E20EF1AD-F1F8-4BD7-8B0A-509A2DD7C7A1}" srcOrd="3" destOrd="0" parTransId="{39696DD0-F66C-49BB-A4F1-78D5E7789E72}" sibTransId="{2702A8A2-B983-4041-B7EF-C298899AFE93}"/>
    <dgm:cxn modelId="{7953FA7E-F6DF-4736-879A-BA339127FF41}" type="presOf" srcId="{74DF67B4-A4C2-4E8B-BAE9-4FF6D5DEE6DD}" destId="{314BC755-57BA-4051-AA91-93CE5C9253A0}" srcOrd="0" destOrd="0" presId="urn:microsoft.com/office/officeart/2005/8/layout/cycle4"/>
    <dgm:cxn modelId="{7B5F1896-0011-4EC6-84C0-A32B6A6C5C8D}" srcId="{01768115-0C74-4F97-9BFA-68457B82E083}" destId="{91D76A7F-8E00-4FBE-B340-6CFF279610E5}" srcOrd="1" destOrd="0" parTransId="{2941B14A-D765-4F31-8319-574D59D1CFA2}" sibTransId="{5F8091AA-FF98-4BAD-9F33-4BBFAF9CDF90}"/>
    <dgm:cxn modelId="{734F7897-D678-4F65-BD3E-099D0F391BE7}" srcId="{01768115-0C74-4F97-9BFA-68457B82E083}" destId="{70109589-E2FC-456E-8BB4-032D1E2AED24}" srcOrd="0" destOrd="0" parTransId="{ADC43195-9017-4215-88B6-56E0485A9B38}" sibTransId="{F1547E72-7B55-400B-8CBF-2D400FC56E58}"/>
    <dgm:cxn modelId="{FC3F079C-1C14-49CE-AB19-516D16741D72}" type="presOf" srcId="{91D76A7F-8E00-4FBE-B340-6CFF279610E5}" destId="{AAEFE9ED-4398-4D2C-9617-F22AB4522CD4}" srcOrd="0" destOrd="0" presId="urn:microsoft.com/office/officeart/2005/8/layout/cycle4"/>
    <dgm:cxn modelId="{8C6823C4-7D8B-4A4F-9964-6CAA86069E92}" type="presOf" srcId="{E20EF1AD-F1F8-4BD7-8B0A-509A2DD7C7A1}" destId="{D4502281-C25E-47A2-B1A9-C90762F6B19A}" srcOrd="0" destOrd="0" presId="urn:microsoft.com/office/officeart/2005/8/layout/cycle4"/>
    <dgm:cxn modelId="{AF94DDE7-7EFC-4FB5-B3DF-883745135816}" type="presOf" srcId="{70109589-E2FC-456E-8BB4-032D1E2AED24}" destId="{DD45834C-6F8A-4907-866C-D5584D5EA8DF}" srcOrd="0" destOrd="0" presId="urn:microsoft.com/office/officeart/2005/8/layout/cycle4"/>
    <dgm:cxn modelId="{06B3D482-6076-4AD2-9FF3-E2A58F56072C}" type="presParOf" srcId="{CD8FEFF4-80C0-4B47-A5DB-1B034D72C44B}" destId="{A14B5DC3-3F4A-4E88-BFD8-F6141052027E}" srcOrd="0" destOrd="0" presId="urn:microsoft.com/office/officeart/2005/8/layout/cycle4"/>
    <dgm:cxn modelId="{A546C064-D2A1-40E7-8E4E-D822FBFB161B}" type="presParOf" srcId="{A14B5DC3-3F4A-4E88-BFD8-F6141052027E}" destId="{635BC0CB-170E-456D-B249-1BB6772DCB50}" srcOrd="0" destOrd="0" presId="urn:microsoft.com/office/officeart/2005/8/layout/cycle4"/>
    <dgm:cxn modelId="{BB457B90-AFB3-4B14-B7FA-48D7DD651249}" type="presParOf" srcId="{CD8FEFF4-80C0-4B47-A5DB-1B034D72C44B}" destId="{798216B4-088D-4DE9-BE59-665557B679CD}" srcOrd="1" destOrd="0" presId="urn:microsoft.com/office/officeart/2005/8/layout/cycle4"/>
    <dgm:cxn modelId="{83C53315-98A4-492A-850F-14F985FF6754}" type="presParOf" srcId="{798216B4-088D-4DE9-BE59-665557B679CD}" destId="{DD45834C-6F8A-4907-866C-D5584D5EA8DF}" srcOrd="0" destOrd="0" presId="urn:microsoft.com/office/officeart/2005/8/layout/cycle4"/>
    <dgm:cxn modelId="{650F829F-0588-4D67-A1D1-38D6FCDD1A51}" type="presParOf" srcId="{798216B4-088D-4DE9-BE59-665557B679CD}" destId="{AAEFE9ED-4398-4D2C-9617-F22AB4522CD4}" srcOrd="1" destOrd="0" presId="urn:microsoft.com/office/officeart/2005/8/layout/cycle4"/>
    <dgm:cxn modelId="{79226158-DBF2-4618-B871-F86E2FA6B7CA}" type="presParOf" srcId="{798216B4-088D-4DE9-BE59-665557B679CD}" destId="{314BC755-57BA-4051-AA91-93CE5C9253A0}" srcOrd="2" destOrd="0" presId="urn:microsoft.com/office/officeart/2005/8/layout/cycle4"/>
    <dgm:cxn modelId="{F7FDCE90-7853-4B5A-9C58-255BE79E8948}" type="presParOf" srcId="{798216B4-088D-4DE9-BE59-665557B679CD}" destId="{D4502281-C25E-47A2-B1A9-C90762F6B19A}" srcOrd="3" destOrd="0" presId="urn:microsoft.com/office/officeart/2005/8/layout/cycle4"/>
    <dgm:cxn modelId="{466E053D-18F9-4CD3-A87D-89ECE7C44F38}" type="presParOf" srcId="{798216B4-088D-4DE9-BE59-665557B679CD}" destId="{7C5646F5-CD3E-4844-85A1-B252A4FC4E70}" srcOrd="4" destOrd="0" presId="urn:microsoft.com/office/officeart/2005/8/layout/cycle4"/>
    <dgm:cxn modelId="{C0BF079C-ADB5-4665-91E9-88D5D0FEE4CA}" type="presParOf" srcId="{CD8FEFF4-80C0-4B47-A5DB-1B034D72C44B}" destId="{0C29EF6D-AD2C-492D-B612-DBB87EFD573D}" srcOrd="2" destOrd="0" presId="urn:microsoft.com/office/officeart/2005/8/layout/cycle4"/>
    <dgm:cxn modelId="{0CEDDF4D-6569-4525-AB05-EA2303932E84}" type="presParOf" srcId="{CD8FEFF4-80C0-4B47-A5DB-1B034D72C44B}" destId="{DC67EAF5-582A-4A9D-8999-83A9BCDE6C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68115-0C74-4F97-9BFA-68457B82E083}" type="doc">
      <dgm:prSet loTypeId="urn:microsoft.com/office/officeart/2005/8/layout/cycle4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0109589-E2FC-456E-8BB4-032D1E2AED24}">
      <dgm:prSet phldrT="[Texto]"/>
      <dgm:spPr/>
      <dgm:t>
        <a:bodyPr/>
        <a:lstStyle/>
        <a:p>
          <a:r>
            <a:rPr lang="es-ES" b="1" dirty="0" err="1"/>
            <a:t>Contact</a:t>
          </a:r>
          <a:r>
            <a:rPr lang="es-ES" b="1" dirty="0"/>
            <a:t> Center </a:t>
          </a:r>
        </a:p>
      </dgm:t>
    </dgm:pt>
    <dgm:pt modelId="{ADC43195-9017-4215-88B6-56E0485A9B38}" type="parTrans" cxnId="{734F7897-D678-4F65-BD3E-099D0F391BE7}">
      <dgm:prSet/>
      <dgm:spPr/>
      <dgm:t>
        <a:bodyPr/>
        <a:lstStyle/>
        <a:p>
          <a:endParaRPr lang="es-ES"/>
        </a:p>
      </dgm:t>
    </dgm:pt>
    <dgm:pt modelId="{F1547E72-7B55-400B-8CBF-2D400FC56E58}" type="sibTrans" cxnId="{734F7897-D678-4F65-BD3E-099D0F391BE7}">
      <dgm:prSet/>
      <dgm:spPr/>
      <dgm:t>
        <a:bodyPr/>
        <a:lstStyle/>
        <a:p>
          <a:endParaRPr lang="es-ES"/>
        </a:p>
      </dgm:t>
    </dgm:pt>
    <dgm:pt modelId="{91D76A7F-8E00-4FBE-B340-6CFF279610E5}">
      <dgm:prSet phldrT="[Texto]"/>
      <dgm:spPr/>
      <dgm:t>
        <a:bodyPr/>
        <a:lstStyle/>
        <a:p>
          <a:r>
            <a:rPr lang="es-ES" b="1" dirty="0"/>
            <a:t>Soporte Aplicaciones </a:t>
          </a:r>
        </a:p>
      </dgm:t>
    </dgm:pt>
    <dgm:pt modelId="{2941B14A-D765-4F31-8319-574D59D1CFA2}" type="parTrans" cxnId="{7B5F1896-0011-4EC6-84C0-A32B6A6C5C8D}">
      <dgm:prSet/>
      <dgm:spPr/>
      <dgm:t>
        <a:bodyPr/>
        <a:lstStyle/>
        <a:p>
          <a:endParaRPr lang="es-ES"/>
        </a:p>
      </dgm:t>
    </dgm:pt>
    <dgm:pt modelId="{5F8091AA-FF98-4BAD-9F33-4BBFAF9CDF90}" type="sibTrans" cxnId="{7B5F1896-0011-4EC6-84C0-A32B6A6C5C8D}">
      <dgm:prSet/>
      <dgm:spPr/>
      <dgm:t>
        <a:bodyPr/>
        <a:lstStyle/>
        <a:p>
          <a:endParaRPr lang="es-ES"/>
        </a:p>
      </dgm:t>
    </dgm:pt>
    <dgm:pt modelId="{74DF67B4-A4C2-4E8B-BAE9-4FF6D5DEE6DD}">
      <dgm:prSet phldrT="[Texto]" custT="1"/>
      <dgm:spPr/>
      <dgm:t>
        <a:bodyPr/>
        <a:lstStyle/>
        <a:p>
          <a:pPr algn="ctr"/>
          <a:r>
            <a:rPr lang="es-ES" sz="1600" b="1" dirty="0"/>
            <a:t>Diferentes niveles de soporte. Interlocución con fabricantes</a:t>
          </a:r>
          <a:endParaRPr lang="es-ES" sz="1100" b="1" dirty="0"/>
        </a:p>
      </dgm:t>
    </dgm:pt>
    <dgm:pt modelId="{6349F82D-052E-49EB-A7D6-1D823604DA89}" type="parTrans" cxnId="{F05DF237-547A-46C8-A964-8EC6904AC84D}">
      <dgm:prSet/>
      <dgm:spPr/>
      <dgm:t>
        <a:bodyPr/>
        <a:lstStyle/>
        <a:p>
          <a:endParaRPr lang="es-ES"/>
        </a:p>
      </dgm:t>
    </dgm:pt>
    <dgm:pt modelId="{07FCC848-231C-4BC8-A5D0-C5F65FFC49AB}" type="sibTrans" cxnId="{F05DF237-547A-46C8-A964-8EC6904AC84D}">
      <dgm:prSet/>
      <dgm:spPr/>
      <dgm:t>
        <a:bodyPr/>
        <a:lstStyle/>
        <a:p>
          <a:endParaRPr lang="es-ES"/>
        </a:p>
      </dgm:t>
    </dgm:pt>
    <dgm:pt modelId="{E20EF1AD-F1F8-4BD7-8B0A-509A2DD7C7A1}">
      <dgm:prSet phldrT="[Texto]"/>
      <dgm:spPr/>
      <dgm:t>
        <a:bodyPr/>
        <a:lstStyle/>
        <a:p>
          <a:r>
            <a:rPr lang="es-ES" b="1" dirty="0"/>
            <a:t>Centro de </a:t>
          </a:r>
          <a:r>
            <a:rPr lang="es-ES" b="1" dirty="0" err="1"/>
            <a:t>Monitorizacion</a:t>
          </a:r>
          <a:r>
            <a:rPr lang="es-ES" b="1" dirty="0"/>
            <a:t> y competencia</a:t>
          </a:r>
        </a:p>
      </dgm:t>
    </dgm:pt>
    <dgm:pt modelId="{39696DD0-F66C-49BB-A4F1-78D5E7789E72}" type="parTrans" cxnId="{101BCD49-6EFF-48FD-B5DD-83C2D7B8C703}">
      <dgm:prSet/>
      <dgm:spPr/>
      <dgm:t>
        <a:bodyPr/>
        <a:lstStyle/>
        <a:p>
          <a:endParaRPr lang="es-ES"/>
        </a:p>
      </dgm:t>
    </dgm:pt>
    <dgm:pt modelId="{2702A8A2-B983-4041-B7EF-C298899AFE93}" type="sibTrans" cxnId="{101BCD49-6EFF-48FD-B5DD-83C2D7B8C703}">
      <dgm:prSet/>
      <dgm:spPr/>
      <dgm:t>
        <a:bodyPr/>
        <a:lstStyle/>
        <a:p>
          <a:endParaRPr lang="es-ES"/>
        </a:p>
      </dgm:t>
    </dgm:pt>
    <dgm:pt modelId="{CD8FEFF4-80C0-4B47-A5DB-1B034D72C44B}" type="pres">
      <dgm:prSet presAssocID="{01768115-0C74-4F97-9BFA-68457B82E08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4B5DC3-3F4A-4E88-BFD8-F6141052027E}" type="pres">
      <dgm:prSet presAssocID="{01768115-0C74-4F97-9BFA-68457B82E083}" presName="children" presStyleCnt="0"/>
      <dgm:spPr/>
    </dgm:pt>
    <dgm:pt modelId="{635BC0CB-170E-456D-B249-1BB6772DCB50}" type="pres">
      <dgm:prSet presAssocID="{01768115-0C74-4F97-9BFA-68457B82E083}" presName="childPlaceholder" presStyleCnt="0"/>
      <dgm:spPr/>
    </dgm:pt>
    <dgm:pt modelId="{798216B4-088D-4DE9-BE59-665557B679CD}" type="pres">
      <dgm:prSet presAssocID="{01768115-0C74-4F97-9BFA-68457B82E083}" presName="circle" presStyleCnt="0"/>
      <dgm:spPr/>
    </dgm:pt>
    <dgm:pt modelId="{DD45834C-6F8A-4907-866C-D5584D5EA8DF}" type="pres">
      <dgm:prSet presAssocID="{01768115-0C74-4F97-9BFA-68457B82E08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AEFE9ED-4398-4D2C-9617-F22AB4522CD4}" type="pres">
      <dgm:prSet presAssocID="{01768115-0C74-4F97-9BFA-68457B82E08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14BC755-57BA-4051-AA91-93CE5C9253A0}" type="pres">
      <dgm:prSet presAssocID="{01768115-0C74-4F97-9BFA-68457B82E08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4502281-C25E-47A2-B1A9-C90762F6B19A}" type="pres">
      <dgm:prSet presAssocID="{01768115-0C74-4F97-9BFA-68457B82E08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C5646F5-CD3E-4844-85A1-B252A4FC4E70}" type="pres">
      <dgm:prSet presAssocID="{01768115-0C74-4F97-9BFA-68457B82E083}" presName="quadrantPlaceholder" presStyleCnt="0"/>
      <dgm:spPr/>
    </dgm:pt>
    <dgm:pt modelId="{0C29EF6D-AD2C-492D-B612-DBB87EFD573D}" type="pres">
      <dgm:prSet presAssocID="{01768115-0C74-4F97-9BFA-68457B82E083}" presName="center1" presStyleLbl="fgShp" presStyleIdx="0" presStyleCnt="2"/>
      <dgm:spPr/>
    </dgm:pt>
    <dgm:pt modelId="{DC67EAF5-582A-4A9D-8999-83A9BCDE6CE6}" type="pres">
      <dgm:prSet presAssocID="{01768115-0C74-4F97-9BFA-68457B82E083}" presName="center2" presStyleLbl="fgShp" presStyleIdx="1" presStyleCnt="2"/>
      <dgm:spPr/>
    </dgm:pt>
  </dgm:ptLst>
  <dgm:cxnLst>
    <dgm:cxn modelId="{F05DF237-547A-46C8-A964-8EC6904AC84D}" srcId="{01768115-0C74-4F97-9BFA-68457B82E083}" destId="{74DF67B4-A4C2-4E8B-BAE9-4FF6D5DEE6DD}" srcOrd="2" destOrd="0" parTransId="{6349F82D-052E-49EB-A7D6-1D823604DA89}" sibTransId="{07FCC848-231C-4BC8-A5D0-C5F65FFC49AB}"/>
    <dgm:cxn modelId="{7B06583B-00B4-4466-9AE3-82CCD89276C9}" type="presOf" srcId="{91D76A7F-8E00-4FBE-B340-6CFF279610E5}" destId="{AAEFE9ED-4398-4D2C-9617-F22AB4522CD4}" srcOrd="0" destOrd="0" presId="urn:microsoft.com/office/officeart/2005/8/layout/cycle4"/>
    <dgm:cxn modelId="{101BCD49-6EFF-48FD-B5DD-83C2D7B8C703}" srcId="{01768115-0C74-4F97-9BFA-68457B82E083}" destId="{E20EF1AD-F1F8-4BD7-8B0A-509A2DD7C7A1}" srcOrd="3" destOrd="0" parTransId="{39696DD0-F66C-49BB-A4F1-78D5E7789E72}" sibTransId="{2702A8A2-B983-4041-B7EF-C298899AFE93}"/>
    <dgm:cxn modelId="{D1199556-3A02-4958-A24D-20DB96AA9FC9}" type="presOf" srcId="{01768115-0C74-4F97-9BFA-68457B82E083}" destId="{CD8FEFF4-80C0-4B47-A5DB-1B034D72C44B}" srcOrd="0" destOrd="0" presId="urn:microsoft.com/office/officeart/2005/8/layout/cycle4"/>
    <dgm:cxn modelId="{1AFD158F-B181-4CC9-BC1A-B37CAE12F19D}" type="presOf" srcId="{74DF67B4-A4C2-4E8B-BAE9-4FF6D5DEE6DD}" destId="{314BC755-57BA-4051-AA91-93CE5C9253A0}" srcOrd="0" destOrd="0" presId="urn:microsoft.com/office/officeart/2005/8/layout/cycle4"/>
    <dgm:cxn modelId="{7B5F1896-0011-4EC6-84C0-A32B6A6C5C8D}" srcId="{01768115-0C74-4F97-9BFA-68457B82E083}" destId="{91D76A7F-8E00-4FBE-B340-6CFF279610E5}" srcOrd="1" destOrd="0" parTransId="{2941B14A-D765-4F31-8319-574D59D1CFA2}" sibTransId="{5F8091AA-FF98-4BAD-9F33-4BBFAF9CDF90}"/>
    <dgm:cxn modelId="{734F7897-D678-4F65-BD3E-099D0F391BE7}" srcId="{01768115-0C74-4F97-9BFA-68457B82E083}" destId="{70109589-E2FC-456E-8BB4-032D1E2AED24}" srcOrd="0" destOrd="0" parTransId="{ADC43195-9017-4215-88B6-56E0485A9B38}" sibTransId="{F1547E72-7B55-400B-8CBF-2D400FC56E58}"/>
    <dgm:cxn modelId="{89E64CC1-4D6C-470E-A39D-BDC3442C9AA5}" type="presOf" srcId="{E20EF1AD-F1F8-4BD7-8B0A-509A2DD7C7A1}" destId="{D4502281-C25E-47A2-B1A9-C90762F6B19A}" srcOrd="0" destOrd="0" presId="urn:microsoft.com/office/officeart/2005/8/layout/cycle4"/>
    <dgm:cxn modelId="{B43CB7FD-AA5A-4C5C-A615-CF421D8173D9}" type="presOf" srcId="{70109589-E2FC-456E-8BB4-032D1E2AED24}" destId="{DD45834C-6F8A-4907-866C-D5584D5EA8DF}" srcOrd="0" destOrd="0" presId="urn:microsoft.com/office/officeart/2005/8/layout/cycle4"/>
    <dgm:cxn modelId="{38DC4A36-FEA2-460F-B05B-A51CDD2CC677}" type="presParOf" srcId="{CD8FEFF4-80C0-4B47-A5DB-1B034D72C44B}" destId="{A14B5DC3-3F4A-4E88-BFD8-F6141052027E}" srcOrd="0" destOrd="0" presId="urn:microsoft.com/office/officeart/2005/8/layout/cycle4"/>
    <dgm:cxn modelId="{812F22CA-C121-4DD1-99ED-228332BEE9EA}" type="presParOf" srcId="{A14B5DC3-3F4A-4E88-BFD8-F6141052027E}" destId="{635BC0CB-170E-456D-B249-1BB6772DCB50}" srcOrd="0" destOrd="0" presId="urn:microsoft.com/office/officeart/2005/8/layout/cycle4"/>
    <dgm:cxn modelId="{0A6F1E86-2F99-487C-AD3A-2AB3ACC891CB}" type="presParOf" srcId="{CD8FEFF4-80C0-4B47-A5DB-1B034D72C44B}" destId="{798216B4-088D-4DE9-BE59-665557B679CD}" srcOrd="1" destOrd="0" presId="urn:microsoft.com/office/officeart/2005/8/layout/cycle4"/>
    <dgm:cxn modelId="{E2A9FB12-9DA9-4524-B270-0C3BBFEC3F77}" type="presParOf" srcId="{798216B4-088D-4DE9-BE59-665557B679CD}" destId="{DD45834C-6F8A-4907-866C-D5584D5EA8DF}" srcOrd="0" destOrd="0" presId="urn:microsoft.com/office/officeart/2005/8/layout/cycle4"/>
    <dgm:cxn modelId="{1F2FE1DF-E917-40C6-BCB1-FCC63C20BAC4}" type="presParOf" srcId="{798216B4-088D-4DE9-BE59-665557B679CD}" destId="{AAEFE9ED-4398-4D2C-9617-F22AB4522CD4}" srcOrd="1" destOrd="0" presId="urn:microsoft.com/office/officeart/2005/8/layout/cycle4"/>
    <dgm:cxn modelId="{6568BB0D-3B86-437B-98A0-23217655BB4A}" type="presParOf" srcId="{798216B4-088D-4DE9-BE59-665557B679CD}" destId="{314BC755-57BA-4051-AA91-93CE5C9253A0}" srcOrd="2" destOrd="0" presId="urn:microsoft.com/office/officeart/2005/8/layout/cycle4"/>
    <dgm:cxn modelId="{A334F37F-6E12-4C54-A8BA-648AE56B68AB}" type="presParOf" srcId="{798216B4-088D-4DE9-BE59-665557B679CD}" destId="{D4502281-C25E-47A2-B1A9-C90762F6B19A}" srcOrd="3" destOrd="0" presId="urn:microsoft.com/office/officeart/2005/8/layout/cycle4"/>
    <dgm:cxn modelId="{0D13B142-B260-45EE-8465-EFF9DD6767BF}" type="presParOf" srcId="{798216B4-088D-4DE9-BE59-665557B679CD}" destId="{7C5646F5-CD3E-4844-85A1-B252A4FC4E70}" srcOrd="4" destOrd="0" presId="urn:microsoft.com/office/officeart/2005/8/layout/cycle4"/>
    <dgm:cxn modelId="{C299953E-281A-4108-A08E-5D52CEA3C428}" type="presParOf" srcId="{CD8FEFF4-80C0-4B47-A5DB-1B034D72C44B}" destId="{0C29EF6D-AD2C-492D-B612-DBB87EFD573D}" srcOrd="2" destOrd="0" presId="urn:microsoft.com/office/officeart/2005/8/layout/cycle4"/>
    <dgm:cxn modelId="{78711D51-402A-4684-A7BB-EA5515D69C36}" type="presParOf" srcId="{CD8FEFF4-80C0-4B47-A5DB-1B034D72C44B}" destId="{DC67EAF5-582A-4A9D-8999-83A9BCDE6C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768115-0C74-4F97-9BFA-68457B82E083}" type="doc">
      <dgm:prSet loTypeId="urn:microsoft.com/office/officeart/2005/8/layout/cycle4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0109589-E2FC-456E-8BB4-032D1E2AED24}">
      <dgm:prSet phldrT="[Texto]" custT="1"/>
      <dgm:spPr/>
      <dgm:t>
        <a:bodyPr anchor="ctr"/>
        <a:lstStyle/>
        <a:p>
          <a:pPr algn="l"/>
          <a:r>
            <a:rPr lang="es-ES" sz="1400" b="1" dirty="0"/>
            <a:t>Técnicas Multidisciplinares</a:t>
          </a:r>
        </a:p>
      </dgm:t>
    </dgm:pt>
    <dgm:pt modelId="{ADC43195-9017-4215-88B6-56E0485A9B38}" type="parTrans" cxnId="{734F7897-D678-4F65-BD3E-099D0F391BE7}">
      <dgm:prSet/>
      <dgm:spPr/>
      <dgm:t>
        <a:bodyPr/>
        <a:lstStyle/>
        <a:p>
          <a:endParaRPr lang="es-ES"/>
        </a:p>
      </dgm:t>
    </dgm:pt>
    <dgm:pt modelId="{F1547E72-7B55-400B-8CBF-2D400FC56E58}" type="sibTrans" cxnId="{734F7897-D678-4F65-BD3E-099D0F391BE7}">
      <dgm:prSet/>
      <dgm:spPr/>
      <dgm:t>
        <a:bodyPr/>
        <a:lstStyle/>
        <a:p>
          <a:endParaRPr lang="es-ES"/>
        </a:p>
      </dgm:t>
    </dgm:pt>
    <dgm:pt modelId="{91D76A7F-8E00-4FBE-B340-6CFF279610E5}">
      <dgm:prSet phldrT="[Texto]" custT="1"/>
      <dgm:spPr/>
      <dgm:t>
        <a:bodyPr anchor="t"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es-ES" sz="1600" b="1" dirty="0"/>
            <a:t>Puesto de trabajo completo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100" b="0" i="0" dirty="0"/>
            <a:t>Multímetro 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100" b="0" i="0" dirty="0"/>
            <a:t>Osciloscopio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100" b="0" i="0" dirty="0"/>
            <a:t>Fuente de alimentación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100" b="0" i="0" dirty="0"/>
            <a:t>……..</a:t>
          </a:r>
          <a:endParaRPr lang="es-ES" sz="1100" b="1" dirty="0"/>
        </a:p>
      </dgm:t>
    </dgm:pt>
    <dgm:pt modelId="{2941B14A-D765-4F31-8319-574D59D1CFA2}" type="parTrans" cxnId="{7B5F1896-0011-4EC6-84C0-A32B6A6C5C8D}">
      <dgm:prSet/>
      <dgm:spPr/>
      <dgm:t>
        <a:bodyPr/>
        <a:lstStyle/>
        <a:p>
          <a:endParaRPr lang="es-ES"/>
        </a:p>
      </dgm:t>
    </dgm:pt>
    <dgm:pt modelId="{5F8091AA-FF98-4BAD-9F33-4BBFAF9CDF90}" type="sibTrans" cxnId="{7B5F1896-0011-4EC6-84C0-A32B6A6C5C8D}">
      <dgm:prSet/>
      <dgm:spPr/>
      <dgm:t>
        <a:bodyPr/>
        <a:lstStyle/>
        <a:p>
          <a:endParaRPr lang="es-ES"/>
        </a:p>
      </dgm:t>
    </dgm:pt>
    <dgm:pt modelId="{74DF67B4-A4C2-4E8B-BAE9-4FF6D5DEE6DD}">
      <dgm:prSet phldrT="[Texto]" custT="1"/>
      <dgm:spPr/>
      <dgm:t>
        <a:bodyPr/>
        <a:lstStyle/>
        <a:p>
          <a:pPr algn="ctr"/>
          <a:r>
            <a:rPr lang="es-ES" sz="1600" b="1" dirty="0"/>
            <a:t>Acuerdos con fabricantes</a:t>
          </a:r>
          <a:endParaRPr lang="es-ES" sz="1100" b="1" dirty="0"/>
        </a:p>
      </dgm:t>
    </dgm:pt>
    <dgm:pt modelId="{6349F82D-052E-49EB-A7D6-1D823604DA89}" type="parTrans" cxnId="{F05DF237-547A-46C8-A964-8EC6904AC84D}">
      <dgm:prSet/>
      <dgm:spPr/>
      <dgm:t>
        <a:bodyPr/>
        <a:lstStyle/>
        <a:p>
          <a:endParaRPr lang="es-ES"/>
        </a:p>
      </dgm:t>
    </dgm:pt>
    <dgm:pt modelId="{07FCC848-231C-4BC8-A5D0-C5F65FFC49AB}" type="sibTrans" cxnId="{F05DF237-547A-46C8-A964-8EC6904AC84D}">
      <dgm:prSet/>
      <dgm:spPr/>
      <dgm:t>
        <a:bodyPr/>
        <a:lstStyle/>
        <a:p>
          <a:endParaRPr lang="es-ES"/>
        </a:p>
      </dgm:t>
    </dgm:pt>
    <dgm:pt modelId="{E20EF1AD-F1F8-4BD7-8B0A-509A2DD7C7A1}">
      <dgm:prSet phldrT="[Texto]"/>
      <dgm:spPr/>
      <dgm:t>
        <a:bodyPr/>
        <a:lstStyle/>
        <a:p>
          <a:r>
            <a:rPr lang="es-ES" b="1" dirty="0"/>
            <a:t>Técnicos especializados</a:t>
          </a:r>
        </a:p>
      </dgm:t>
    </dgm:pt>
    <dgm:pt modelId="{39696DD0-F66C-49BB-A4F1-78D5E7789E72}" type="parTrans" cxnId="{101BCD49-6EFF-48FD-B5DD-83C2D7B8C703}">
      <dgm:prSet/>
      <dgm:spPr/>
      <dgm:t>
        <a:bodyPr/>
        <a:lstStyle/>
        <a:p>
          <a:endParaRPr lang="es-ES"/>
        </a:p>
      </dgm:t>
    </dgm:pt>
    <dgm:pt modelId="{2702A8A2-B983-4041-B7EF-C298899AFE93}" type="sibTrans" cxnId="{101BCD49-6EFF-48FD-B5DD-83C2D7B8C703}">
      <dgm:prSet/>
      <dgm:spPr/>
      <dgm:t>
        <a:bodyPr/>
        <a:lstStyle/>
        <a:p>
          <a:endParaRPr lang="es-ES"/>
        </a:p>
      </dgm:t>
    </dgm:pt>
    <dgm:pt modelId="{CD8FEFF4-80C0-4B47-A5DB-1B034D72C44B}" type="pres">
      <dgm:prSet presAssocID="{01768115-0C74-4F97-9BFA-68457B82E08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4B5DC3-3F4A-4E88-BFD8-F6141052027E}" type="pres">
      <dgm:prSet presAssocID="{01768115-0C74-4F97-9BFA-68457B82E083}" presName="children" presStyleCnt="0"/>
      <dgm:spPr/>
    </dgm:pt>
    <dgm:pt modelId="{635BC0CB-170E-456D-B249-1BB6772DCB50}" type="pres">
      <dgm:prSet presAssocID="{01768115-0C74-4F97-9BFA-68457B82E083}" presName="childPlaceholder" presStyleCnt="0"/>
      <dgm:spPr/>
    </dgm:pt>
    <dgm:pt modelId="{798216B4-088D-4DE9-BE59-665557B679CD}" type="pres">
      <dgm:prSet presAssocID="{01768115-0C74-4F97-9BFA-68457B82E083}" presName="circle" presStyleCnt="0"/>
      <dgm:spPr/>
    </dgm:pt>
    <dgm:pt modelId="{DD45834C-6F8A-4907-866C-D5584D5EA8DF}" type="pres">
      <dgm:prSet presAssocID="{01768115-0C74-4F97-9BFA-68457B82E083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AAEFE9ED-4398-4D2C-9617-F22AB4522CD4}" type="pres">
      <dgm:prSet presAssocID="{01768115-0C74-4F97-9BFA-68457B82E08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14BC755-57BA-4051-AA91-93CE5C9253A0}" type="pres">
      <dgm:prSet presAssocID="{01768115-0C74-4F97-9BFA-68457B82E08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4502281-C25E-47A2-B1A9-C90762F6B19A}" type="pres">
      <dgm:prSet presAssocID="{01768115-0C74-4F97-9BFA-68457B82E08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C5646F5-CD3E-4844-85A1-B252A4FC4E70}" type="pres">
      <dgm:prSet presAssocID="{01768115-0C74-4F97-9BFA-68457B82E083}" presName="quadrantPlaceholder" presStyleCnt="0"/>
      <dgm:spPr/>
    </dgm:pt>
    <dgm:pt modelId="{0C29EF6D-AD2C-492D-B612-DBB87EFD573D}" type="pres">
      <dgm:prSet presAssocID="{01768115-0C74-4F97-9BFA-68457B82E083}" presName="center1" presStyleLbl="fgShp" presStyleIdx="0" presStyleCnt="2" custLinFactNeighborY="9222"/>
      <dgm:spPr/>
    </dgm:pt>
    <dgm:pt modelId="{DC67EAF5-582A-4A9D-8999-83A9BCDE6CE6}" type="pres">
      <dgm:prSet presAssocID="{01768115-0C74-4F97-9BFA-68457B82E083}" presName="center2" presStyleLbl="fgShp" presStyleIdx="1" presStyleCnt="2" custLinFactNeighborY="-7685"/>
      <dgm:spPr/>
    </dgm:pt>
  </dgm:ptLst>
  <dgm:cxnLst>
    <dgm:cxn modelId="{74718F2F-FB18-40BD-B77E-01407FE982ED}" type="presOf" srcId="{74DF67B4-A4C2-4E8B-BAE9-4FF6D5DEE6DD}" destId="{314BC755-57BA-4051-AA91-93CE5C9253A0}" srcOrd="0" destOrd="0" presId="urn:microsoft.com/office/officeart/2005/8/layout/cycle4"/>
    <dgm:cxn modelId="{F05DF237-547A-46C8-A964-8EC6904AC84D}" srcId="{01768115-0C74-4F97-9BFA-68457B82E083}" destId="{74DF67B4-A4C2-4E8B-BAE9-4FF6D5DEE6DD}" srcOrd="2" destOrd="0" parTransId="{6349F82D-052E-49EB-A7D6-1D823604DA89}" sibTransId="{07FCC848-231C-4BC8-A5D0-C5F65FFC49AB}"/>
    <dgm:cxn modelId="{6724FC3D-FDB0-4AFF-930C-06FDFC236178}" type="presOf" srcId="{91D76A7F-8E00-4FBE-B340-6CFF279610E5}" destId="{AAEFE9ED-4398-4D2C-9617-F22AB4522CD4}" srcOrd="0" destOrd="0" presId="urn:microsoft.com/office/officeart/2005/8/layout/cycle4"/>
    <dgm:cxn modelId="{17752D5E-7CF8-494E-9A62-839BD322A4B8}" type="presOf" srcId="{70109589-E2FC-456E-8BB4-032D1E2AED24}" destId="{DD45834C-6F8A-4907-866C-D5584D5EA8DF}" srcOrd="0" destOrd="0" presId="urn:microsoft.com/office/officeart/2005/8/layout/cycle4"/>
    <dgm:cxn modelId="{101BCD49-6EFF-48FD-B5DD-83C2D7B8C703}" srcId="{01768115-0C74-4F97-9BFA-68457B82E083}" destId="{E20EF1AD-F1F8-4BD7-8B0A-509A2DD7C7A1}" srcOrd="3" destOrd="0" parTransId="{39696DD0-F66C-49BB-A4F1-78D5E7789E72}" sibTransId="{2702A8A2-B983-4041-B7EF-C298899AFE93}"/>
    <dgm:cxn modelId="{087F327E-B87C-4E24-831B-D04BAE83190E}" type="presOf" srcId="{E20EF1AD-F1F8-4BD7-8B0A-509A2DD7C7A1}" destId="{D4502281-C25E-47A2-B1A9-C90762F6B19A}" srcOrd="0" destOrd="0" presId="urn:microsoft.com/office/officeart/2005/8/layout/cycle4"/>
    <dgm:cxn modelId="{7B5F1896-0011-4EC6-84C0-A32B6A6C5C8D}" srcId="{01768115-0C74-4F97-9BFA-68457B82E083}" destId="{91D76A7F-8E00-4FBE-B340-6CFF279610E5}" srcOrd="1" destOrd="0" parTransId="{2941B14A-D765-4F31-8319-574D59D1CFA2}" sibTransId="{5F8091AA-FF98-4BAD-9F33-4BBFAF9CDF90}"/>
    <dgm:cxn modelId="{734F7897-D678-4F65-BD3E-099D0F391BE7}" srcId="{01768115-0C74-4F97-9BFA-68457B82E083}" destId="{70109589-E2FC-456E-8BB4-032D1E2AED24}" srcOrd="0" destOrd="0" parTransId="{ADC43195-9017-4215-88B6-56E0485A9B38}" sibTransId="{F1547E72-7B55-400B-8CBF-2D400FC56E58}"/>
    <dgm:cxn modelId="{6838359F-99E9-4AA5-ABEE-867EADB69FE3}" type="presOf" srcId="{01768115-0C74-4F97-9BFA-68457B82E083}" destId="{CD8FEFF4-80C0-4B47-A5DB-1B034D72C44B}" srcOrd="0" destOrd="0" presId="urn:microsoft.com/office/officeart/2005/8/layout/cycle4"/>
    <dgm:cxn modelId="{52ADE759-4045-4D08-B59D-85D8ED7AEC3F}" type="presParOf" srcId="{CD8FEFF4-80C0-4B47-A5DB-1B034D72C44B}" destId="{A14B5DC3-3F4A-4E88-BFD8-F6141052027E}" srcOrd="0" destOrd="0" presId="urn:microsoft.com/office/officeart/2005/8/layout/cycle4"/>
    <dgm:cxn modelId="{A1AB1CEC-A1B7-42E2-82AF-CB6829164CD9}" type="presParOf" srcId="{A14B5DC3-3F4A-4E88-BFD8-F6141052027E}" destId="{635BC0CB-170E-456D-B249-1BB6772DCB50}" srcOrd="0" destOrd="0" presId="urn:microsoft.com/office/officeart/2005/8/layout/cycle4"/>
    <dgm:cxn modelId="{513DA27A-9676-4984-892B-9D3409C70B8F}" type="presParOf" srcId="{CD8FEFF4-80C0-4B47-A5DB-1B034D72C44B}" destId="{798216B4-088D-4DE9-BE59-665557B679CD}" srcOrd="1" destOrd="0" presId="urn:microsoft.com/office/officeart/2005/8/layout/cycle4"/>
    <dgm:cxn modelId="{960D2104-7537-4DC4-B3E6-F7D667557AEE}" type="presParOf" srcId="{798216B4-088D-4DE9-BE59-665557B679CD}" destId="{DD45834C-6F8A-4907-866C-D5584D5EA8DF}" srcOrd="0" destOrd="0" presId="urn:microsoft.com/office/officeart/2005/8/layout/cycle4"/>
    <dgm:cxn modelId="{FCC271EB-E877-4D96-9162-5FAEEFD5EC26}" type="presParOf" srcId="{798216B4-088D-4DE9-BE59-665557B679CD}" destId="{AAEFE9ED-4398-4D2C-9617-F22AB4522CD4}" srcOrd="1" destOrd="0" presId="urn:microsoft.com/office/officeart/2005/8/layout/cycle4"/>
    <dgm:cxn modelId="{1781A722-37E9-45F9-B5DA-36AED70B8187}" type="presParOf" srcId="{798216B4-088D-4DE9-BE59-665557B679CD}" destId="{314BC755-57BA-4051-AA91-93CE5C9253A0}" srcOrd="2" destOrd="0" presId="urn:microsoft.com/office/officeart/2005/8/layout/cycle4"/>
    <dgm:cxn modelId="{A78E1269-4F96-4E95-A1CF-C4F32F329FE8}" type="presParOf" srcId="{798216B4-088D-4DE9-BE59-665557B679CD}" destId="{D4502281-C25E-47A2-B1A9-C90762F6B19A}" srcOrd="3" destOrd="0" presId="urn:microsoft.com/office/officeart/2005/8/layout/cycle4"/>
    <dgm:cxn modelId="{7AC85609-F21F-43A1-BEA2-6607576A0B62}" type="presParOf" srcId="{798216B4-088D-4DE9-BE59-665557B679CD}" destId="{7C5646F5-CD3E-4844-85A1-B252A4FC4E70}" srcOrd="4" destOrd="0" presId="urn:microsoft.com/office/officeart/2005/8/layout/cycle4"/>
    <dgm:cxn modelId="{FE7AB41F-0E06-42B2-9EB5-E80251788791}" type="presParOf" srcId="{CD8FEFF4-80C0-4B47-A5DB-1B034D72C44B}" destId="{0C29EF6D-AD2C-492D-B612-DBB87EFD573D}" srcOrd="2" destOrd="0" presId="urn:microsoft.com/office/officeart/2005/8/layout/cycle4"/>
    <dgm:cxn modelId="{6A2D0798-64B0-408F-B610-955B55743FDF}" type="presParOf" srcId="{CD8FEFF4-80C0-4B47-A5DB-1B034D72C44B}" destId="{DC67EAF5-582A-4A9D-8999-83A9BCDE6C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768115-0C74-4F97-9BFA-68457B82E083}" type="doc">
      <dgm:prSet loTypeId="urn:microsoft.com/office/officeart/2005/8/layout/cycle4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0109589-E2FC-456E-8BB4-032D1E2AED24}">
      <dgm:prSet phldrT="[Texto]" custT="1"/>
      <dgm:spPr/>
      <dgm:t>
        <a:bodyPr anchor="ctr"/>
        <a:lstStyle/>
        <a:p>
          <a:pPr algn="l"/>
          <a:r>
            <a:rPr lang="es-ES" sz="1600" b="1" dirty="0"/>
            <a:t>Planificación Roll </a:t>
          </a:r>
          <a:r>
            <a:rPr lang="es-ES" sz="1600" b="1" dirty="0" err="1"/>
            <a:t>out</a:t>
          </a:r>
          <a:r>
            <a:rPr lang="es-ES" sz="1600" b="1" dirty="0"/>
            <a:t> </a:t>
          </a:r>
          <a:r>
            <a:rPr lang="es-ES" sz="1600" b="1" dirty="0" err="1"/>
            <a:t>másivos</a:t>
          </a:r>
          <a:r>
            <a:rPr lang="es-ES" sz="1600" b="1" dirty="0"/>
            <a:t> o puntuales</a:t>
          </a:r>
        </a:p>
      </dgm:t>
    </dgm:pt>
    <dgm:pt modelId="{ADC43195-9017-4215-88B6-56E0485A9B38}" type="parTrans" cxnId="{734F7897-D678-4F65-BD3E-099D0F391BE7}">
      <dgm:prSet/>
      <dgm:spPr/>
      <dgm:t>
        <a:bodyPr/>
        <a:lstStyle/>
        <a:p>
          <a:endParaRPr lang="es-ES"/>
        </a:p>
      </dgm:t>
    </dgm:pt>
    <dgm:pt modelId="{F1547E72-7B55-400B-8CBF-2D400FC56E58}" type="sibTrans" cxnId="{734F7897-D678-4F65-BD3E-099D0F391BE7}">
      <dgm:prSet/>
      <dgm:spPr/>
      <dgm:t>
        <a:bodyPr/>
        <a:lstStyle/>
        <a:p>
          <a:endParaRPr lang="es-ES"/>
        </a:p>
      </dgm:t>
    </dgm:pt>
    <dgm:pt modelId="{91D76A7F-8E00-4FBE-B340-6CFF279610E5}">
      <dgm:prSet phldrT="[Texto]" custT="1"/>
      <dgm:spPr/>
      <dgm:t>
        <a:bodyPr anchor="ctr"/>
        <a:lstStyle/>
        <a:p>
          <a:pPr algn="ctr"/>
          <a:r>
            <a:rPr lang="es-ES" sz="1600" b="1" dirty="0"/>
            <a:t>Generación de Maquetas</a:t>
          </a:r>
          <a:endParaRPr lang="es-ES" sz="1100" b="1" dirty="0"/>
        </a:p>
      </dgm:t>
    </dgm:pt>
    <dgm:pt modelId="{2941B14A-D765-4F31-8319-574D59D1CFA2}" type="parTrans" cxnId="{7B5F1896-0011-4EC6-84C0-A32B6A6C5C8D}">
      <dgm:prSet/>
      <dgm:spPr/>
      <dgm:t>
        <a:bodyPr/>
        <a:lstStyle/>
        <a:p>
          <a:endParaRPr lang="es-ES"/>
        </a:p>
      </dgm:t>
    </dgm:pt>
    <dgm:pt modelId="{5F8091AA-FF98-4BAD-9F33-4BBFAF9CDF90}" type="sibTrans" cxnId="{7B5F1896-0011-4EC6-84C0-A32B6A6C5C8D}">
      <dgm:prSet/>
      <dgm:spPr/>
      <dgm:t>
        <a:bodyPr/>
        <a:lstStyle/>
        <a:p>
          <a:endParaRPr lang="es-ES"/>
        </a:p>
      </dgm:t>
    </dgm:pt>
    <dgm:pt modelId="{74DF67B4-A4C2-4E8B-BAE9-4FF6D5DEE6DD}">
      <dgm:prSet phldrT="[Texto]" custT="1"/>
      <dgm:spPr/>
      <dgm:t>
        <a:bodyPr/>
        <a:lstStyle/>
        <a:p>
          <a:pPr algn="ctr"/>
          <a:r>
            <a:rPr lang="es-ES" sz="1600" b="1" dirty="0"/>
            <a:t>Migraciones</a:t>
          </a:r>
        </a:p>
        <a:p>
          <a:pPr algn="ctr"/>
          <a:r>
            <a:rPr lang="es-ES" sz="1600" b="1" dirty="0"/>
            <a:t>HW / SW</a:t>
          </a:r>
          <a:endParaRPr lang="es-ES" sz="1100" b="1" dirty="0"/>
        </a:p>
      </dgm:t>
    </dgm:pt>
    <dgm:pt modelId="{6349F82D-052E-49EB-A7D6-1D823604DA89}" type="parTrans" cxnId="{F05DF237-547A-46C8-A964-8EC6904AC84D}">
      <dgm:prSet/>
      <dgm:spPr/>
      <dgm:t>
        <a:bodyPr/>
        <a:lstStyle/>
        <a:p>
          <a:endParaRPr lang="es-ES"/>
        </a:p>
      </dgm:t>
    </dgm:pt>
    <dgm:pt modelId="{07FCC848-231C-4BC8-A5D0-C5F65FFC49AB}" type="sibTrans" cxnId="{F05DF237-547A-46C8-A964-8EC6904AC84D}">
      <dgm:prSet/>
      <dgm:spPr/>
      <dgm:t>
        <a:bodyPr/>
        <a:lstStyle/>
        <a:p>
          <a:endParaRPr lang="es-ES"/>
        </a:p>
      </dgm:t>
    </dgm:pt>
    <dgm:pt modelId="{E20EF1AD-F1F8-4BD7-8B0A-509A2DD7C7A1}">
      <dgm:prSet phldrT="[Texto]"/>
      <dgm:spPr/>
      <dgm:t>
        <a:bodyPr/>
        <a:lstStyle/>
        <a:p>
          <a:r>
            <a:rPr lang="es-ES" b="1" dirty="0" err="1"/>
            <a:t>Maxima</a:t>
          </a:r>
          <a:r>
            <a:rPr lang="es-ES" b="1" dirty="0"/>
            <a:t> capilaridad de personal</a:t>
          </a:r>
        </a:p>
        <a:p>
          <a:r>
            <a:rPr lang="es-ES" b="1" dirty="0"/>
            <a:t>(50 puntos de servicio)</a:t>
          </a:r>
        </a:p>
      </dgm:t>
    </dgm:pt>
    <dgm:pt modelId="{39696DD0-F66C-49BB-A4F1-78D5E7789E72}" type="parTrans" cxnId="{101BCD49-6EFF-48FD-B5DD-83C2D7B8C703}">
      <dgm:prSet/>
      <dgm:spPr/>
      <dgm:t>
        <a:bodyPr/>
        <a:lstStyle/>
        <a:p>
          <a:endParaRPr lang="es-ES"/>
        </a:p>
      </dgm:t>
    </dgm:pt>
    <dgm:pt modelId="{2702A8A2-B983-4041-B7EF-C298899AFE93}" type="sibTrans" cxnId="{101BCD49-6EFF-48FD-B5DD-83C2D7B8C703}">
      <dgm:prSet/>
      <dgm:spPr/>
      <dgm:t>
        <a:bodyPr/>
        <a:lstStyle/>
        <a:p>
          <a:endParaRPr lang="es-ES"/>
        </a:p>
      </dgm:t>
    </dgm:pt>
    <dgm:pt modelId="{CD8FEFF4-80C0-4B47-A5DB-1B034D72C44B}" type="pres">
      <dgm:prSet presAssocID="{01768115-0C74-4F97-9BFA-68457B82E08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4B5DC3-3F4A-4E88-BFD8-F6141052027E}" type="pres">
      <dgm:prSet presAssocID="{01768115-0C74-4F97-9BFA-68457B82E083}" presName="children" presStyleCnt="0"/>
      <dgm:spPr/>
    </dgm:pt>
    <dgm:pt modelId="{635BC0CB-170E-456D-B249-1BB6772DCB50}" type="pres">
      <dgm:prSet presAssocID="{01768115-0C74-4F97-9BFA-68457B82E083}" presName="childPlaceholder" presStyleCnt="0"/>
      <dgm:spPr/>
    </dgm:pt>
    <dgm:pt modelId="{798216B4-088D-4DE9-BE59-665557B679CD}" type="pres">
      <dgm:prSet presAssocID="{01768115-0C74-4F97-9BFA-68457B82E083}" presName="circle" presStyleCnt="0"/>
      <dgm:spPr/>
    </dgm:pt>
    <dgm:pt modelId="{DD45834C-6F8A-4907-866C-D5584D5EA8DF}" type="pres">
      <dgm:prSet presAssocID="{01768115-0C74-4F97-9BFA-68457B82E083}" presName="quadrant1" presStyleLbl="node1" presStyleIdx="0" presStyleCnt="4" custLinFactNeighborX="-1771" custLinFactNeighborY="-373">
        <dgm:presLayoutVars>
          <dgm:chMax val="1"/>
          <dgm:bulletEnabled val="1"/>
        </dgm:presLayoutVars>
      </dgm:prSet>
      <dgm:spPr/>
    </dgm:pt>
    <dgm:pt modelId="{AAEFE9ED-4398-4D2C-9617-F22AB4522CD4}" type="pres">
      <dgm:prSet presAssocID="{01768115-0C74-4F97-9BFA-68457B82E08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14BC755-57BA-4051-AA91-93CE5C9253A0}" type="pres">
      <dgm:prSet presAssocID="{01768115-0C74-4F97-9BFA-68457B82E083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4502281-C25E-47A2-B1A9-C90762F6B19A}" type="pres">
      <dgm:prSet presAssocID="{01768115-0C74-4F97-9BFA-68457B82E08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C5646F5-CD3E-4844-85A1-B252A4FC4E70}" type="pres">
      <dgm:prSet presAssocID="{01768115-0C74-4F97-9BFA-68457B82E083}" presName="quadrantPlaceholder" presStyleCnt="0"/>
      <dgm:spPr/>
    </dgm:pt>
    <dgm:pt modelId="{0C29EF6D-AD2C-492D-B612-DBB87EFD573D}" type="pres">
      <dgm:prSet presAssocID="{01768115-0C74-4F97-9BFA-68457B82E083}" presName="center1" presStyleLbl="fgShp" presStyleIdx="0" presStyleCnt="2" custLinFactNeighborY="9222"/>
      <dgm:spPr/>
    </dgm:pt>
    <dgm:pt modelId="{DC67EAF5-582A-4A9D-8999-83A9BCDE6CE6}" type="pres">
      <dgm:prSet presAssocID="{01768115-0C74-4F97-9BFA-68457B82E083}" presName="center2" presStyleLbl="fgShp" presStyleIdx="1" presStyleCnt="2" custLinFactNeighborY="-7685"/>
      <dgm:spPr/>
    </dgm:pt>
  </dgm:ptLst>
  <dgm:cxnLst>
    <dgm:cxn modelId="{D3CCE802-8D8F-4C30-8267-2ED6D556F21C}" type="presOf" srcId="{70109589-E2FC-456E-8BB4-032D1E2AED24}" destId="{DD45834C-6F8A-4907-866C-D5584D5EA8DF}" srcOrd="0" destOrd="0" presId="urn:microsoft.com/office/officeart/2005/8/layout/cycle4"/>
    <dgm:cxn modelId="{F05DF237-547A-46C8-A964-8EC6904AC84D}" srcId="{01768115-0C74-4F97-9BFA-68457B82E083}" destId="{74DF67B4-A4C2-4E8B-BAE9-4FF6D5DEE6DD}" srcOrd="2" destOrd="0" parTransId="{6349F82D-052E-49EB-A7D6-1D823604DA89}" sibTransId="{07FCC848-231C-4BC8-A5D0-C5F65FFC49AB}"/>
    <dgm:cxn modelId="{62B21C65-6A1B-4147-B014-8A218D5384F8}" type="presOf" srcId="{01768115-0C74-4F97-9BFA-68457B82E083}" destId="{CD8FEFF4-80C0-4B47-A5DB-1B034D72C44B}" srcOrd="0" destOrd="0" presId="urn:microsoft.com/office/officeart/2005/8/layout/cycle4"/>
    <dgm:cxn modelId="{101BCD49-6EFF-48FD-B5DD-83C2D7B8C703}" srcId="{01768115-0C74-4F97-9BFA-68457B82E083}" destId="{E20EF1AD-F1F8-4BD7-8B0A-509A2DD7C7A1}" srcOrd="3" destOrd="0" parTransId="{39696DD0-F66C-49BB-A4F1-78D5E7789E72}" sibTransId="{2702A8A2-B983-4041-B7EF-C298899AFE93}"/>
    <dgm:cxn modelId="{0AA4526E-C996-4C1F-8562-335997BB73C3}" type="presOf" srcId="{E20EF1AD-F1F8-4BD7-8B0A-509A2DD7C7A1}" destId="{D4502281-C25E-47A2-B1A9-C90762F6B19A}" srcOrd="0" destOrd="0" presId="urn:microsoft.com/office/officeart/2005/8/layout/cycle4"/>
    <dgm:cxn modelId="{4A8DAD51-D1E2-46FC-8C60-8674A744052A}" type="presOf" srcId="{74DF67B4-A4C2-4E8B-BAE9-4FF6D5DEE6DD}" destId="{314BC755-57BA-4051-AA91-93CE5C9253A0}" srcOrd="0" destOrd="0" presId="urn:microsoft.com/office/officeart/2005/8/layout/cycle4"/>
    <dgm:cxn modelId="{7B5F1896-0011-4EC6-84C0-A32B6A6C5C8D}" srcId="{01768115-0C74-4F97-9BFA-68457B82E083}" destId="{91D76A7F-8E00-4FBE-B340-6CFF279610E5}" srcOrd="1" destOrd="0" parTransId="{2941B14A-D765-4F31-8319-574D59D1CFA2}" sibTransId="{5F8091AA-FF98-4BAD-9F33-4BBFAF9CDF90}"/>
    <dgm:cxn modelId="{734F7897-D678-4F65-BD3E-099D0F391BE7}" srcId="{01768115-0C74-4F97-9BFA-68457B82E083}" destId="{70109589-E2FC-456E-8BB4-032D1E2AED24}" srcOrd="0" destOrd="0" parTransId="{ADC43195-9017-4215-88B6-56E0485A9B38}" sibTransId="{F1547E72-7B55-400B-8CBF-2D400FC56E58}"/>
    <dgm:cxn modelId="{8FE51FEC-8F44-4866-816A-FBC59AEAEC99}" type="presOf" srcId="{91D76A7F-8E00-4FBE-B340-6CFF279610E5}" destId="{AAEFE9ED-4398-4D2C-9617-F22AB4522CD4}" srcOrd="0" destOrd="0" presId="urn:microsoft.com/office/officeart/2005/8/layout/cycle4"/>
    <dgm:cxn modelId="{67F2B3DE-7FE3-415C-ADC4-ABD504387500}" type="presParOf" srcId="{CD8FEFF4-80C0-4B47-A5DB-1B034D72C44B}" destId="{A14B5DC3-3F4A-4E88-BFD8-F6141052027E}" srcOrd="0" destOrd="0" presId="urn:microsoft.com/office/officeart/2005/8/layout/cycle4"/>
    <dgm:cxn modelId="{AA08A480-7EBF-4343-B98C-4B4CF278D94F}" type="presParOf" srcId="{A14B5DC3-3F4A-4E88-BFD8-F6141052027E}" destId="{635BC0CB-170E-456D-B249-1BB6772DCB50}" srcOrd="0" destOrd="0" presId="urn:microsoft.com/office/officeart/2005/8/layout/cycle4"/>
    <dgm:cxn modelId="{CD87312E-457C-44ED-81C7-405CA37BBE8C}" type="presParOf" srcId="{CD8FEFF4-80C0-4B47-A5DB-1B034D72C44B}" destId="{798216B4-088D-4DE9-BE59-665557B679CD}" srcOrd="1" destOrd="0" presId="urn:microsoft.com/office/officeart/2005/8/layout/cycle4"/>
    <dgm:cxn modelId="{9A27730F-F21D-4A03-AEEF-D8398F115BC4}" type="presParOf" srcId="{798216B4-088D-4DE9-BE59-665557B679CD}" destId="{DD45834C-6F8A-4907-866C-D5584D5EA8DF}" srcOrd="0" destOrd="0" presId="urn:microsoft.com/office/officeart/2005/8/layout/cycle4"/>
    <dgm:cxn modelId="{E44590D8-07BC-4519-86F4-3C817AA0D1C0}" type="presParOf" srcId="{798216B4-088D-4DE9-BE59-665557B679CD}" destId="{AAEFE9ED-4398-4D2C-9617-F22AB4522CD4}" srcOrd="1" destOrd="0" presId="urn:microsoft.com/office/officeart/2005/8/layout/cycle4"/>
    <dgm:cxn modelId="{C19B41BA-E096-4127-A820-459358B3AFCB}" type="presParOf" srcId="{798216B4-088D-4DE9-BE59-665557B679CD}" destId="{314BC755-57BA-4051-AA91-93CE5C9253A0}" srcOrd="2" destOrd="0" presId="urn:microsoft.com/office/officeart/2005/8/layout/cycle4"/>
    <dgm:cxn modelId="{A6EF7F65-C226-4CBC-833C-86391331D40B}" type="presParOf" srcId="{798216B4-088D-4DE9-BE59-665557B679CD}" destId="{D4502281-C25E-47A2-B1A9-C90762F6B19A}" srcOrd="3" destOrd="0" presId="urn:microsoft.com/office/officeart/2005/8/layout/cycle4"/>
    <dgm:cxn modelId="{94A17D59-8E92-482F-BBF0-6451BF184164}" type="presParOf" srcId="{798216B4-088D-4DE9-BE59-665557B679CD}" destId="{7C5646F5-CD3E-4844-85A1-B252A4FC4E70}" srcOrd="4" destOrd="0" presId="urn:microsoft.com/office/officeart/2005/8/layout/cycle4"/>
    <dgm:cxn modelId="{88A276D2-9BD1-474B-9357-2D77700AC204}" type="presParOf" srcId="{CD8FEFF4-80C0-4B47-A5DB-1B034D72C44B}" destId="{0C29EF6D-AD2C-492D-B612-DBB87EFD573D}" srcOrd="2" destOrd="0" presId="urn:microsoft.com/office/officeart/2005/8/layout/cycle4"/>
    <dgm:cxn modelId="{B9385FC3-DDB5-473C-A196-03321D144F27}" type="presParOf" srcId="{CD8FEFF4-80C0-4B47-A5DB-1B034D72C44B}" destId="{DC67EAF5-582A-4A9D-8999-83A9BCDE6C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768115-0C74-4F97-9BFA-68457B82E083}" type="doc">
      <dgm:prSet loTypeId="urn:microsoft.com/office/officeart/2005/8/layout/cycle4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0109589-E2FC-456E-8BB4-032D1E2AED24}">
      <dgm:prSet phldrT="[Texto]" custT="1"/>
      <dgm:spPr/>
      <dgm:t>
        <a:bodyPr anchor="ctr"/>
        <a:lstStyle/>
        <a:p>
          <a:pPr algn="l"/>
          <a:r>
            <a:rPr lang="es-ES" sz="2000" b="1" dirty="0"/>
            <a:t>Inventarios</a:t>
          </a:r>
        </a:p>
      </dgm:t>
    </dgm:pt>
    <dgm:pt modelId="{ADC43195-9017-4215-88B6-56E0485A9B38}" type="parTrans" cxnId="{734F7897-D678-4F65-BD3E-099D0F391BE7}">
      <dgm:prSet/>
      <dgm:spPr/>
      <dgm:t>
        <a:bodyPr/>
        <a:lstStyle/>
        <a:p>
          <a:endParaRPr lang="es-ES"/>
        </a:p>
      </dgm:t>
    </dgm:pt>
    <dgm:pt modelId="{F1547E72-7B55-400B-8CBF-2D400FC56E58}" type="sibTrans" cxnId="{734F7897-D678-4F65-BD3E-099D0F391BE7}">
      <dgm:prSet/>
      <dgm:spPr/>
      <dgm:t>
        <a:bodyPr/>
        <a:lstStyle/>
        <a:p>
          <a:endParaRPr lang="es-ES"/>
        </a:p>
      </dgm:t>
    </dgm:pt>
    <dgm:pt modelId="{91D76A7F-8E00-4FBE-B340-6CFF279610E5}">
      <dgm:prSet phldrT="[Texto]" custT="1"/>
      <dgm:spPr/>
      <dgm:t>
        <a:bodyPr anchor="ctr"/>
        <a:lstStyle/>
        <a:p>
          <a:pPr algn="ctr"/>
          <a:r>
            <a:rPr lang="es-ES" sz="1800" b="1" dirty="0"/>
            <a:t>In </a:t>
          </a:r>
          <a:r>
            <a:rPr lang="es-ES" sz="1800" b="1" dirty="0" err="1"/>
            <a:t>House</a:t>
          </a:r>
          <a:r>
            <a:rPr lang="es-ES" sz="1800" b="1" dirty="0"/>
            <a:t>  Services</a:t>
          </a:r>
        </a:p>
        <a:p>
          <a:pPr algn="ctr"/>
          <a:r>
            <a:rPr lang="es-ES" sz="1800" b="1" dirty="0"/>
            <a:t>Off Site Services</a:t>
          </a:r>
        </a:p>
      </dgm:t>
    </dgm:pt>
    <dgm:pt modelId="{2941B14A-D765-4F31-8319-574D59D1CFA2}" type="parTrans" cxnId="{7B5F1896-0011-4EC6-84C0-A32B6A6C5C8D}">
      <dgm:prSet/>
      <dgm:spPr/>
      <dgm:t>
        <a:bodyPr/>
        <a:lstStyle/>
        <a:p>
          <a:endParaRPr lang="es-ES"/>
        </a:p>
      </dgm:t>
    </dgm:pt>
    <dgm:pt modelId="{5F8091AA-FF98-4BAD-9F33-4BBFAF9CDF90}" type="sibTrans" cxnId="{7B5F1896-0011-4EC6-84C0-A32B6A6C5C8D}">
      <dgm:prSet/>
      <dgm:spPr/>
      <dgm:t>
        <a:bodyPr/>
        <a:lstStyle/>
        <a:p>
          <a:endParaRPr lang="es-ES"/>
        </a:p>
      </dgm:t>
    </dgm:pt>
    <dgm:pt modelId="{74DF67B4-A4C2-4E8B-BAE9-4FF6D5DEE6DD}">
      <dgm:prSet phldrT="[Texto]" custT="1"/>
      <dgm:spPr/>
      <dgm:t>
        <a:bodyPr anchor="t"/>
        <a:lstStyle/>
        <a:p>
          <a:pPr algn="l"/>
          <a:r>
            <a:rPr lang="es-ES" sz="1600" b="1" dirty="0">
              <a:latin typeface="+mn-lt"/>
            </a:rPr>
            <a:t>Soporte aperturas</a:t>
          </a:r>
        </a:p>
        <a:p>
          <a:pPr algn="l"/>
          <a:r>
            <a:rPr lang="es-ES" sz="1600" b="1" dirty="0">
              <a:latin typeface="+mn-lt"/>
            </a:rPr>
            <a:t>Eventos</a:t>
          </a:r>
        </a:p>
        <a:p>
          <a:pPr algn="l"/>
          <a:r>
            <a:rPr lang="es-ES" sz="1600" b="1" dirty="0">
              <a:latin typeface="+mn-lt"/>
            </a:rPr>
            <a:t>Puesta en marcha</a:t>
          </a:r>
        </a:p>
        <a:p>
          <a:pPr algn="l"/>
          <a:r>
            <a:rPr lang="es-ES" sz="1600" b="1" dirty="0">
              <a:latin typeface="+mn-lt"/>
            </a:rPr>
            <a:t>…….</a:t>
          </a:r>
          <a:endParaRPr lang="es-ES" sz="1100" b="1" dirty="0"/>
        </a:p>
      </dgm:t>
    </dgm:pt>
    <dgm:pt modelId="{6349F82D-052E-49EB-A7D6-1D823604DA89}" type="parTrans" cxnId="{F05DF237-547A-46C8-A964-8EC6904AC84D}">
      <dgm:prSet/>
      <dgm:spPr/>
      <dgm:t>
        <a:bodyPr/>
        <a:lstStyle/>
        <a:p>
          <a:endParaRPr lang="es-ES"/>
        </a:p>
      </dgm:t>
    </dgm:pt>
    <dgm:pt modelId="{07FCC848-231C-4BC8-A5D0-C5F65FFC49AB}" type="sibTrans" cxnId="{F05DF237-547A-46C8-A964-8EC6904AC84D}">
      <dgm:prSet/>
      <dgm:spPr/>
      <dgm:t>
        <a:bodyPr/>
        <a:lstStyle/>
        <a:p>
          <a:endParaRPr lang="es-ES"/>
        </a:p>
      </dgm:t>
    </dgm:pt>
    <dgm:pt modelId="{E20EF1AD-F1F8-4BD7-8B0A-509A2DD7C7A1}">
      <dgm:prSet phldrT="[Texto]"/>
      <dgm:spPr/>
      <dgm:t>
        <a:bodyPr/>
        <a:lstStyle/>
        <a:p>
          <a:r>
            <a:rPr lang="es-ES" b="1" dirty="0"/>
            <a:t>Servicios </a:t>
          </a:r>
          <a:r>
            <a:rPr lang="es-ES" b="1" dirty="0" err="1"/>
            <a:t>Logisticos</a:t>
          </a:r>
          <a:endParaRPr lang="es-ES" b="1" dirty="0"/>
        </a:p>
      </dgm:t>
    </dgm:pt>
    <dgm:pt modelId="{39696DD0-F66C-49BB-A4F1-78D5E7789E72}" type="parTrans" cxnId="{101BCD49-6EFF-48FD-B5DD-83C2D7B8C703}">
      <dgm:prSet/>
      <dgm:spPr/>
      <dgm:t>
        <a:bodyPr/>
        <a:lstStyle/>
        <a:p>
          <a:endParaRPr lang="es-ES"/>
        </a:p>
      </dgm:t>
    </dgm:pt>
    <dgm:pt modelId="{2702A8A2-B983-4041-B7EF-C298899AFE93}" type="sibTrans" cxnId="{101BCD49-6EFF-48FD-B5DD-83C2D7B8C703}">
      <dgm:prSet/>
      <dgm:spPr/>
      <dgm:t>
        <a:bodyPr/>
        <a:lstStyle/>
        <a:p>
          <a:endParaRPr lang="es-ES"/>
        </a:p>
      </dgm:t>
    </dgm:pt>
    <dgm:pt modelId="{CD8FEFF4-80C0-4B47-A5DB-1B034D72C44B}" type="pres">
      <dgm:prSet presAssocID="{01768115-0C74-4F97-9BFA-68457B82E08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4B5DC3-3F4A-4E88-BFD8-F6141052027E}" type="pres">
      <dgm:prSet presAssocID="{01768115-0C74-4F97-9BFA-68457B82E083}" presName="children" presStyleCnt="0"/>
      <dgm:spPr/>
    </dgm:pt>
    <dgm:pt modelId="{635BC0CB-170E-456D-B249-1BB6772DCB50}" type="pres">
      <dgm:prSet presAssocID="{01768115-0C74-4F97-9BFA-68457B82E083}" presName="childPlaceholder" presStyleCnt="0"/>
      <dgm:spPr/>
    </dgm:pt>
    <dgm:pt modelId="{798216B4-088D-4DE9-BE59-665557B679CD}" type="pres">
      <dgm:prSet presAssocID="{01768115-0C74-4F97-9BFA-68457B82E083}" presName="circle" presStyleCnt="0"/>
      <dgm:spPr/>
    </dgm:pt>
    <dgm:pt modelId="{DD45834C-6F8A-4907-866C-D5584D5EA8DF}" type="pres">
      <dgm:prSet presAssocID="{01768115-0C74-4F97-9BFA-68457B82E083}" presName="quadrant1" presStyleLbl="node1" presStyleIdx="0" presStyleCnt="4" custLinFactNeighborX="-1771" custLinFactNeighborY="-373">
        <dgm:presLayoutVars>
          <dgm:chMax val="1"/>
          <dgm:bulletEnabled val="1"/>
        </dgm:presLayoutVars>
      </dgm:prSet>
      <dgm:spPr/>
    </dgm:pt>
    <dgm:pt modelId="{AAEFE9ED-4398-4D2C-9617-F22AB4522CD4}" type="pres">
      <dgm:prSet presAssocID="{01768115-0C74-4F97-9BFA-68457B82E08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14BC755-57BA-4051-AA91-93CE5C9253A0}" type="pres">
      <dgm:prSet presAssocID="{01768115-0C74-4F97-9BFA-68457B82E083}" presName="quadrant3" presStyleLbl="node1" presStyleIdx="2" presStyleCnt="4" custLinFactNeighborX="-860" custLinFactNeighborY="1297">
        <dgm:presLayoutVars>
          <dgm:chMax val="1"/>
          <dgm:bulletEnabled val="1"/>
        </dgm:presLayoutVars>
      </dgm:prSet>
      <dgm:spPr/>
    </dgm:pt>
    <dgm:pt modelId="{D4502281-C25E-47A2-B1A9-C90762F6B19A}" type="pres">
      <dgm:prSet presAssocID="{01768115-0C74-4F97-9BFA-68457B82E08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C5646F5-CD3E-4844-85A1-B252A4FC4E70}" type="pres">
      <dgm:prSet presAssocID="{01768115-0C74-4F97-9BFA-68457B82E083}" presName="quadrantPlaceholder" presStyleCnt="0"/>
      <dgm:spPr/>
    </dgm:pt>
    <dgm:pt modelId="{0C29EF6D-AD2C-492D-B612-DBB87EFD573D}" type="pres">
      <dgm:prSet presAssocID="{01768115-0C74-4F97-9BFA-68457B82E083}" presName="center1" presStyleLbl="fgShp" presStyleIdx="0" presStyleCnt="2" custLinFactNeighborY="9222"/>
      <dgm:spPr/>
    </dgm:pt>
    <dgm:pt modelId="{DC67EAF5-582A-4A9D-8999-83A9BCDE6CE6}" type="pres">
      <dgm:prSet presAssocID="{01768115-0C74-4F97-9BFA-68457B82E083}" presName="center2" presStyleLbl="fgShp" presStyleIdx="1" presStyleCnt="2" custLinFactNeighborX="-1374" custLinFactNeighborY="-23654"/>
      <dgm:spPr/>
    </dgm:pt>
  </dgm:ptLst>
  <dgm:cxnLst>
    <dgm:cxn modelId="{0BB6BD07-29B6-4FA0-B6B4-A512473FFEB5}" type="presOf" srcId="{74DF67B4-A4C2-4E8B-BAE9-4FF6D5DEE6DD}" destId="{314BC755-57BA-4051-AA91-93CE5C9253A0}" srcOrd="0" destOrd="0" presId="urn:microsoft.com/office/officeart/2005/8/layout/cycle4"/>
    <dgm:cxn modelId="{64CE4022-2BF7-4A3C-9CAB-3F83E19E3A74}" type="presOf" srcId="{70109589-E2FC-456E-8BB4-032D1E2AED24}" destId="{DD45834C-6F8A-4907-866C-D5584D5EA8DF}" srcOrd="0" destOrd="0" presId="urn:microsoft.com/office/officeart/2005/8/layout/cycle4"/>
    <dgm:cxn modelId="{F05DF237-547A-46C8-A964-8EC6904AC84D}" srcId="{01768115-0C74-4F97-9BFA-68457B82E083}" destId="{74DF67B4-A4C2-4E8B-BAE9-4FF6D5DEE6DD}" srcOrd="2" destOrd="0" parTransId="{6349F82D-052E-49EB-A7D6-1D823604DA89}" sibTransId="{07FCC848-231C-4BC8-A5D0-C5F65FFC49AB}"/>
    <dgm:cxn modelId="{101BCD49-6EFF-48FD-B5DD-83C2D7B8C703}" srcId="{01768115-0C74-4F97-9BFA-68457B82E083}" destId="{E20EF1AD-F1F8-4BD7-8B0A-509A2DD7C7A1}" srcOrd="3" destOrd="0" parTransId="{39696DD0-F66C-49BB-A4F1-78D5E7789E72}" sibTransId="{2702A8A2-B983-4041-B7EF-C298899AFE93}"/>
    <dgm:cxn modelId="{17467851-A093-48CA-8346-029A4D64AC93}" type="presOf" srcId="{01768115-0C74-4F97-9BFA-68457B82E083}" destId="{CD8FEFF4-80C0-4B47-A5DB-1B034D72C44B}" srcOrd="0" destOrd="0" presId="urn:microsoft.com/office/officeart/2005/8/layout/cycle4"/>
    <dgm:cxn modelId="{A0C4C690-B076-41B4-B14E-F4187A3B8511}" type="presOf" srcId="{91D76A7F-8E00-4FBE-B340-6CFF279610E5}" destId="{AAEFE9ED-4398-4D2C-9617-F22AB4522CD4}" srcOrd="0" destOrd="0" presId="urn:microsoft.com/office/officeart/2005/8/layout/cycle4"/>
    <dgm:cxn modelId="{7B5F1896-0011-4EC6-84C0-A32B6A6C5C8D}" srcId="{01768115-0C74-4F97-9BFA-68457B82E083}" destId="{91D76A7F-8E00-4FBE-B340-6CFF279610E5}" srcOrd="1" destOrd="0" parTransId="{2941B14A-D765-4F31-8319-574D59D1CFA2}" sibTransId="{5F8091AA-FF98-4BAD-9F33-4BBFAF9CDF90}"/>
    <dgm:cxn modelId="{734F7897-D678-4F65-BD3E-099D0F391BE7}" srcId="{01768115-0C74-4F97-9BFA-68457B82E083}" destId="{70109589-E2FC-456E-8BB4-032D1E2AED24}" srcOrd="0" destOrd="0" parTransId="{ADC43195-9017-4215-88B6-56E0485A9B38}" sibTransId="{F1547E72-7B55-400B-8CBF-2D400FC56E58}"/>
    <dgm:cxn modelId="{BE731DB3-9F17-4E7F-94FA-A310ED1E3BDE}" type="presOf" srcId="{E20EF1AD-F1F8-4BD7-8B0A-509A2DD7C7A1}" destId="{D4502281-C25E-47A2-B1A9-C90762F6B19A}" srcOrd="0" destOrd="0" presId="urn:microsoft.com/office/officeart/2005/8/layout/cycle4"/>
    <dgm:cxn modelId="{6CDE1A76-7F28-494B-B71D-DE933DE7616A}" type="presParOf" srcId="{CD8FEFF4-80C0-4B47-A5DB-1B034D72C44B}" destId="{A14B5DC3-3F4A-4E88-BFD8-F6141052027E}" srcOrd="0" destOrd="0" presId="urn:microsoft.com/office/officeart/2005/8/layout/cycle4"/>
    <dgm:cxn modelId="{815D3875-9970-4C23-9096-47913B1858F5}" type="presParOf" srcId="{A14B5DC3-3F4A-4E88-BFD8-F6141052027E}" destId="{635BC0CB-170E-456D-B249-1BB6772DCB50}" srcOrd="0" destOrd="0" presId="urn:microsoft.com/office/officeart/2005/8/layout/cycle4"/>
    <dgm:cxn modelId="{2FCA30F0-E881-4818-AE2D-7AD0011DAAC2}" type="presParOf" srcId="{CD8FEFF4-80C0-4B47-A5DB-1B034D72C44B}" destId="{798216B4-088D-4DE9-BE59-665557B679CD}" srcOrd="1" destOrd="0" presId="urn:microsoft.com/office/officeart/2005/8/layout/cycle4"/>
    <dgm:cxn modelId="{FCEF3BE7-77FD-4D38-AB51-DA3FA719F527}" type="presParOf" srcId="{798216B4-088D-4DE9-BE59-665557B679CD}" destId="{DD45834C-6F8A-4907-866C-D5584D5EA8DF}" srcOrd="0" destOrd="0" presId="urn:microsoft.com/office/officeart/2005/8/layout/cycle4"/>
    <dgm:cxn modelId="{3BBBFE45-6B05-4281-B1FD-901BEC2606BA}" type="presParOf" srcId="{798216B4-088D-4DE9-BE59-665557B679CD}" destId="{AAEFE9ED-4398-4D2C-9617-F22AB4522CD4}" srcOrd="1" destOrd="0" presId="urn:microsoft.com/office/officeart/2005/8/layout/cycle4"/>
    <dgm:cxn modelId="{85A5F789-E858-4454-B6FF-43E3F99483A7}" type="presParOf" srcId="{798216B4-088D-4DE9-BE59-665557B679CD}" destId="{314BC755-57BA-4051-AA91-93CE5C9253A0}" srcOrd="2" destOrd="0" presId="urn:microsoft.com/office/officeart/2005/8/layout/cycle4"/>
    <dgm:cxn modelId="{25723B06-7BD4-4910-8E18-262953791C7C}" type="presParOf" srcId="{798216B4-088D-4DE9-BE59-665557B679CD}" destId="{D4502281-C25E-47A2-B1A9-C90762F6B19A}" srcOrd="3" destOrd="0" presId="urn:microsoft.com/office/officeart/2005/8/layout/cycle4"/>
    <dgm:cxn modelId="{5505FE1B-47F6-4529-AC63-E332E2A339E9}" type="presParOf" srcId="{798216B4-088D-4DE9-BE59-665557B679CD}" destId="{7C5646F5-CD3E-4844-85A1-B252A4FC4E70}" srcOrd="4" destOrd="0" presId="urn:microsoft.com/office/officeart/2005/8/layout/cycle4"/>
    <dgm:cxn modelId="{ED6A4262-B20B-4FD1-AC0A-C7CD4EFDE6C9}" type="presParOf" srcId="{CD8FEFF4-80C0-4B47-A5DB-1B034D72C44B}" destId="{0C29EF6D-AD2C-492D-B612-DBB87EFD573D}" srcOrd="2" destOrd="0" presId="urn:microsoft.com/office/officeart/2005/8/layout/cycle4"/>
    <dgm:cxn modelId="{B5999748-2C67-4202-BF86-A74F67323F94}" type="presParOf" srcId="{CD8FEFF4-80C0-4B47-A5DB-1B034D72C44B}" destId="{DC67EAF5-582A-4A9D-8999-83A9BCDE6C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768115-0C74-4F97-9BFA-68457B82E083}" type="doc">
      <dgm:prSet loTypeId="urn:microsoft.com/office/officeart/2005/8/layout/cycle4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70109589-E2FC-456E-8BB4-032D1E2AED24}">
      <dgm:prSet phldrT="[Texto]" custT="1"/>
      <dgm:spPr/>
      <dgm:t>
        <a:bodyPr anchor="ctr"/>
        <a:lstStyle/>
        <a:p>
          <a:pPr algn="l"/>
          <a:r>
            <a:rPr lang="es-ES" sz="1600" b="1" dirty="0"/>
            <a:t>D</a:t>
          </a:r>
          <a:r>
            <a:rPr lang="es-ES" sz="1800" b="1" dirty="0"/>
            <a:t>istribuidor principales fabricantes de </a:t>
          </a:r>
          <a:r>
            <a:rPr lang="es-ES" sz="1400" b="1" dirty="0" err="1"/>
            <a:t>microinformatica</a:t>
          </a:r>
          <a:endParaRPr lang="es-ES" sz="1400" b="1" dirty="0"/>
        </a:p>
      </dgm:t>
    </dgm:pt>
    <dgm:pt modelId="{ADC43195-9017-4215-88B6-56E0485A9B38}" type="parTrans" cxnId="{734F7897-D678-4F65-BD3E-099D0F391BE7}">
      <dgm:prSet/>
      <dgm:spPr/>
      <dgm:t>
        <a:bodyPr/>
        <a:lstStyle/>
        <a:p>
          <a:endParaRPr lang="es-ES"/>
        </a:p>
      </dgm:t>
    </dgm:pt>
    <dgm:pt modelId="{F1547E72-7B55-400B-8CBF-2D400FC56E58}" type="sibTrans" cxnId="{734F7897-D678-4F65-BD3E-099D0F391BE7}">
      <dgm:prSet/>
      <dgm:spPr/>
      <dgm:t>
        <a:bodyPr/>
        <a:lstStyle/>
        <a:p>
          <a:endParaRPr lang="es-ES"/>
        </a:p>
      </dgm:t>
    </dgm:pt>
    <dgm:pt modelId="{91D76A7F-8E00-4FBE-B340-6CFF279610E5}">
      <dgm:prSet phldrT="[Texto]" custT="1"/>
      <dgm:spPr/>
      <dgm:t>
        <a:bodyPr anchor="ctr"/>
        <a:lstStyle/>
        <a:p>
          <a:pPr algn="ctr"/>
          <a:r>
            <a:rPr lang="es-ES" sz="1800" b="1" dirty="0"/>
            <a:t>Servicio Técnico Oficial HP y Lenovo</a:t>
          </a:r>
        </a:p>
      </dgm:t>
    </dgm:pt>
    <dgm:pt modelId="{2941B14A-D765-4F31-8319-574D59D1CFA2}" type="parTrans" cxnId="{7B5F1896-0011-4EC6-84C0-A32B6A6C5C8D}">
      <dgm:prSet/>
      <dgm:spPr/>
      <dgm:t>
        <a:bodyPr/>
        <a:lstStyle/>
        <a:p>
          <a:endParaRPr lang="es-ES"/>
        </a:p>
      </dgm:t>
    </dgm:pt>
    <dgm:pt modelId="{5F8091AA-FF98-4BAD-9F33-4BBFAF9CDF90}" type="sibTrans" cxnId="{7B5F1896-0011-4EC6-84C0-A32B6A6C5C8D}">
      <dgm:prSet/>
      <dgm:spPr/>
      <dgm:t>
        <a:bodyPr/>
        <a:lstStyle/>
        <a:p>
          <a:endParaRPr lang="es-ES"/>
        </a:p>
      </dgm:t>
    </dgm:pt>
    <dgm:pt modelId="{74DF67B4-A4C2-4E8B-BAE9-4FF6D5DEE6DD}">
      <dgm:prSet phldrT="[Texto]" custT="1"/>
      <dgm:spPr/>
      <dgm:t>
        <a:bodyPr anchor="t"/>
        <a:lstStyle/>
        <a:p>
          <a:pPr algn="l"/>
          <a:endParaRPr lang="es-ES" sz="1800" b="1" dirty="0">
            <a:latin typeface="+mn-lt"/>
          </a:endParaRPr>
        </a:p>
        <a:p>
          <a:pPr algn="l"/>
          <a:r>
            <a:rPr lang="es-ES" sz="1800" b="1" dirty="0">
              <a:latin typeface="+mn-lt"/>
            </a:rPr>
            <a:t>Gestión de repuestos internacional</a:t>
          </a:r>
          <a:endParaRPr lang="es-ES" sz="1200" b="1" dirty="0"/>
        </a:p>
      </dgm:t>
    </dgm:pt>
    <dgm:pt modelId="{6349F82D-052E-49EB-A7D6-1D823604DA89}" type="parTrans" cxnId="{F05DF237-547A-46C8-A964-8EC6904AC84D}">
      <dgm:prSet/>
      <dgm:spPr/>
      <dgm:t>
        <a:bodyPr/>
        <a:lstStyle/>
        <a:p>
          <a:endParaRPr lang="es-ES"/>
        </a:p>
      </dgm:t>
    </dgm:pt>
    <dgm:pt modelId="{07FCC848-231C-4BC8-A5D0-C5F65FFC49AB}" type="sibTrans" cxnId="{F05DF237-547A-46C8-A964-8EC6904AC84D}">
      <dgm:prSet/>
      <dgm:spPr/>
      <dgm:t>
        <a:bodyPr/>
        <a:lstStyle/>
        <a:p>
          <a:endParaRPr lang="es-ES"/>
        </a:p>
      </dgm:t>
    </dgm:pt>
    <dgm:pt modelId="{E20EF1AD-F1F8-4BD7-8B0A-509A2DD7C7A1}">
      <dgm:prSet phldrT="[Texto]"/>
      <dgm:spPr/>
      <dgm:t>
        <a:bodyPr/>
        <a:lstStyle/>
        <a:p>
          <a:r>
            <a:rPr lang="es-ES" b="1" dirty="0"/>
            <a:t>Gestión de ampliaciones de Garantía</a:t>
          </a:r>
        </a:p>
      </dgm:t>
    </dgm:pt>
    <dgm:pt modelId="{39696DD0-F66C-49BB-A4F1-78D5E7789E72}" type="parTrans" cxnId="{101BCD49-6EFF-48FD-B5DD-83C2D7B8C703}">
      <dgm:prSet/>
      <dgm:spPr/>
      <dgm:t>
        <a:bodyPr/>
        <a:lstStyle/>
        <a:p>
          <a:endParaRPr lang="es-ES"/>
        </a:p>
      </dgm:t>
    </dgm:pt>
    <dgm:pt modelId="{2702A8A2-B983-4041-B7EF-C298899AFE93}" type="sibTrans" cxnId="{101BCD49-6EFF-48FD-B5DD-83C2D7B8C703}">
      <dgm:prSet/>
      <dgm:spPr/>
      <dgm:t>
        <a:bodyPr/>
        <a:lstStyle/>
        <a:p>
          <a:endParaRPr lang="es-ES"/>
        </a:p>
      </dgm:t>
    </dgm:pt>
    <dgm:pt modelId="{CD8FEFF4-80C0-4B47-A5DB-1B034D72C44B}" type="pres">
      <dgm:prSet presAssocID="{01768115-0C74-4F97-9BFA-68457B82E08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14B5DC3-3F4A-4E88-BFD8-F6141052027E}" type="pres">
      <dgm:prSet presAssocID="{01768115-0C74-4F97-9BFA-68457B82E083}" presName="children" presStyleCnt="0"/>
      <dgm:spPr/>
    </dgm:pt>
    <dgm:pt modelId="{635BC0CB-170E-456D-B249-1BB6772DCB50}" type="pres">
      <dgm:prSet presAssocID="{01768115-0C74-4F97-9BFA-68457B82E083}" presName="childPlaceholder" presStyleCnt="0"/>
      <dgm:spPr/>
    </dgm:pt>
    <dgm:pt modelId="{798216B4-088D-4DE9-BE59-665557B679CD}" type="pres">
      <dgm:prSet presAssocID="{01768115-0C74-4F97-9BFA-68457B82E083}" presName="circle" presStyleCnt="0"/>
      <dgm:spPr/>
    </dgm:pt>
    <dgm:pt modelId="{DD45834C-6F8A-4907-866C-D5584D5EA8DF}" type="pres">
      <dgm:prSet presAssocID="{01768115-0C74-4F97-9BFA-68457B82E083}" presName="quadrant1" presStyleLbl="node1" presStyleIdx="0" presStyleCnt="4" custLinFactNeighborX="-1771" custLinFactNeighborY="-373">
        <dgm:presLayoutVars>
          <dgm:chMax val="1"/>
          <dgm:bulletEnabled val="1"/>
        </dgm:presLayoutVars>
      </dgm:prSet>
      <dgm:spPr/>
    </dgm:pt>
    <dgm:pt modelId="{AAEFE9ED-4398-4D2C-9617-F22AB4522CD4}" type="pres">
      <dgm:prSet presAssocID="{01768115-0C74-4F97-9BFA-68457B82E083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14BC755-57BA-4051-AA91-93CE5C9253A0}" type="pres">
      <dgm:prSet presAssocID="{01768115-0C74-4F97-9BFA-68457B82E083}" presName="quadrant3" presStyleLbl="node1" presStyleIdx="2" presStyleCnt="4" custLinFactNeighborX="-860" custLinFactNeighborY="188">
        <dgm:presLayoutVars>
          <dgm:chMax val="1"/>
          <dgm:bulletEnabled val="1"/>
        </dgm:presLayoutVars>
      </dgm:prSet>
      <dgm:spPr/>
    </dgm:pt>
    <dgm:pt modelId="{D4502281-C25E-47A2-B1A9-C90762F6B19A}" type="pres">
      <dgm:prSet presAssocID="{01768115-0C74-4F97-9BFA-68457B82E083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C5646F5-CD3E-4844-85A1-B252A4FC4E70}" type="pres">
      <dgm:prSet presAssocID="{01768115-0C74-4F97-9BFA-68457B82E083}" presName="quadrantPlaceholder" presStyleCnt="0"/>
      <dgm:spPr/>
    </dgm:pt>
    <dgm:pt modelId="{0C29EF6D-AD2C-492D-B612-DBB87EFD573D}" type="pres">
      <dgm:prSet presAssocID="{01768115-0C74-4F97-9BFA-68457B82E083}" presName="center1" presStyleLbl="fgShp" presStyleIdx="0" presStyleCnt="2" custLinFactNeighborY="9222"/>
      <dgm:spPr/>
    </dgm:pt>
    <dgm:pt modelId="{DC67EAF5-582A-4A9D-8999-83A9BCDE6CE6}" type="pres">
      <dgm:prSet presAssocID="{01768115-0C74-4F97-9BFA-68457B82E083}" presName="center2" presStyleLbl="fgShp" presStyleIdx="1" presStyleCnt="2" custLinFactNeighborX="-1374" custLinFactNeighborY="-23654"/>
      <dgm:spPr/>
    </dgm:pt>
  </dgm:ptLst>
  <dgm:cxnLst>
    <dgm:cxn modelId="{1A6D8219-C3D2-4F50-B702-90ED12FC474C}" type="presOf" srcId="{01768115-0C74-4F97-9BFA-68457B82E083}" destId="{CD8FEFF4-80C0-4B47-A5DB-1B034D72C44B}" srcOrd="0" destOrd="0" presId="urn:microsoft.com/office/officeart/2005/8/layout/cycle4"/>
    <dgm:cxn modelId="{B82FDA1E-5B9A-4509-9141-BD2C33E84E24}" type="presOf" srcId="{91D76A7F-8E00-4FBE-B340-6CFF279610E5}" destId="{AAEFE9ED-4398-4D2C-9617-F22AB4522CD4}" srcOrd="0" destOrd="0" presId="urn:microsoft.com/office/officeart/2005/8/layout/cycle4"/>
    <dgm:cxn modelId="{AA5BF824-5A96-4D4C-96F1-7851AF80B080}" type="presOf" srcId="{E20EF1AD-F1F8-4BD7-8B0A-509A2DD7C7A1}" destId="{D4502281-C25E-47A2-B1A9-C90762F6B19A}" srcOrd="0" destOrd="0" presId="urn:microsoft.com/office/officeart/2005/8/layout/cycle4"/>
    <dgm:cxn modelId="{F05DF237-547A-46C8-A964-8EC6904AC84D}" srcId="{01768115-0C74-4F97-9BFA-68457B82E083}" destId="{74DF67B4-A4C2-4E8B-BAE9-4FF6D5DEE6DD}" srcOrd="2" destOrd="0" parTransId="{6349F82D-052E-49EB-A7D6-1D823604DA89}" sibTransId="{07FCC848-231C-4BC8-A5D0-C5F65FFC49AB}"/>
    <dgm:cxn modelId="{101BCD49-6EFF-48FD-B5DD-83C2D7B8C703}" srcId="{01768115-0C74-4F97-9BFA-68457B82E083}" destId="{E20EF1AD-F1F8-4BD7-8B0A-509A2DD7C7A1}" srcOrd="3" destOrd="0" parTransId="{39696DD0-F66C-49BB-A4F1-78D5E7789E72}" sibTransId="{2702A8A2-B983-4041-B7EF-C298899AFE93}"/>
    <dgm:cxn modelId="{458D6E50-B891-4F58-9FB9-819AB56868CD}" type="presOf" srcId="{70109589-E2FC-456E-8BB4-032D1E2AED24}" destId="{DD45834C-6F8A-4907-866C-D5584D5EA8DF}" srcOrd="0" destOrd="0" presId="urn:microsoft.com/office/officeart/2005/8/layout/cycle4"/>
    <dgm:cxn modelId="{7B5F1896-0011-4EC6-84C0-A32B6A6C5C8D}" srcId="{01768115-0C74-4F97-9BFA-68457B82E083}" destId="{91D76A7F-8E00-4FBE-B340-6CFF279610E5}" srcOrd="1" destOrd="0" parTransId="{2941B14A-D765-4F31-8319-574D59D1CFA2}" sibTransId="{5F8091AA-FF98-4BAD-9F33-4BBFAF9CDF90}"/>
    <dgm:cxn modelId="{734F7897-D678-4F65-BD3E-099D0F391BE7}" srcId="{01768115-0C74-4F97-9BFA-68457B82E083}" destId="{70109589-E2FC-456E-8BB4-032D1E2AED24}" srcOrd="0" destOrd="0" parTransId="{ADC43195-9017-4215-88B6-56E0485A9B38}" sibTransId="{F1547E72-7B55-400B-8CBF-2D400FC56E58}"/>
    <dgm:cxn modelId="{7C6F61DF-4C25-4158-BA5F-66F6D44D254C}" type="presOf" srcId="{74DF67B4-A4C2-4E8B-BAE9-4FF6D5DEE6DD}" destId="{314BC755-57BA-4051-AA91-93CE5C9253A0}" srcOrd="0" destOrd="0" presId="urn:microsoft.com/office/officeart/2005/8/layout/cycle4"/>
    <dgm:cxn modelId="{B9982A50-042A-4805-8038-0071758F99C0}" type="presParOf" srcId="{CD8FEFF4-80C0-4B47-A5DB-1B034D72C44B}" destId="{A14B5DC3-3F4A-4E88-BFD8-F6141052027E}" srcOrd="0" destOrd="0" presId="urn:microsoft.com/office/officeart/2005/8/layout/cycle4"/>
    <dgm:cxn modelId="{1ADC42E2-6F3A-45DD-9224-A70079551CC2}" type="presParOf" srcId="{A14B5DC3-3F4A-4E88-BFD8-F6141052027E}" destId="{635BC0CB-170E-456D-B249-1BB6772DCB50}" srcOrd="0" destOrd="0" presId="urn:microsoft.com/office/officeart/2005/8/layout/cycle4"/>
    <dgm:cxn modelId="{B182446C-851B-4110-998B-0CE0A47C33E9}" type="presParOf" srcId="{CD8FEFF4-80C0-4B47-A5DB-1B034D72C44B}" destId="{798216B4-088D-4DE9-BE59-665557B679CD}" srcOrd="1" destOrd="0" presId="urn:microsoft.com/office/officeart/2005/8/layout/cycle4"/>
    <dgm:cxn modelId="{418A0509-7193-4C95-8DBF-C22CADF1BC8B}" type="presParOf" srcId="{798216B4-088D-4DE9-BE59-665557B679CD}" destId="{DD45834C-6F8A-4907-866C-D5584D5EA8DF}" srcOrd="0" destOrd="0" presId="urn:microsoft.com/office/officeart/2005/8/layout/cycle4"/>
    <dgm:cxn modelId="{DC5DB595-FC0C-40A1-AFC8-7F93B88EFCFB}" type="presParOf" srcId="{798216B4-088D-4DE9-BE59-665557B679CD}" destId="{AAEFE9ED-4398-4D2C-9617-F22AB4522CD4}" srcOrd="1" destOrd="0" presId="urn:microsoft.com/office/officeart/2005/8/layout/cycle4"/>
    <dgm:cxn modelId="{7A2254C8-717C-4AAC-B7D4-A651AE7A319C}" type="presParOf" srcId="{798216B4-088D-4DE9-BE59-665557B679CD}" destId="{314BC755-57BA-4051-AA91-93CE5C9253A0}" srcOrd="2" destOrd="0" presId="urn:microsoft.com/office/officeart/2005/8/layout/cycle4"/>
    <dgm:cxn modelId="{8234265E-F18E-4D69-829F-DFDBD18DA0E4}" type="presParOf" srcId="{798216B4-088D-4DE9-BE59-665557B679CD}" destId="{D4502281-C25E-47A2-B1A9-C90762F6B19A}" srcOrd="3" destOrd="0" presId="urn:microsoft.com/office/officeart/2005/8/layout/cycle4"/>
    <dgm:cxn modelId="{743B773C-196A-4102-BC36-8FFE13DD36CA}" type="presParOf" srcId="{798216B4-088D-4DE9-BE59-665557B679CD}" destId="{7C5646F5-CD3E-4844-85A1-B252A4FC4E70}" srcOrd="4" destOrd="0" presId="urn:microsoft.com/office/officeart/2005/8/layout/cycle4"/>
    <dgm:cxn modelId="{2368878A-D4B9-4472-85D8-3B58038C7945}" type="presParOf" srcId="{CD8FEFF4-80C0-4B47-A5DB-1B034D72C44B}" destId="{0C29EF6D-AD2C-492D-B612-DBB87EFD573D}" srcOrd="2" destOrd="0" presId="urn:microsoft.com/office/officeart/2005/8/layout/cycle4"/>
    <dgm:cxn modelId="{1F65AFC8-C01A-4ED8-A57D-51B0991C1C7B}" type="presParOf" srcId="{CD8FEFF4-80C0-4B47-A5DB-1B034D72C44B}" destId="{DC67EAF5-582A-4A9D-8999-83A9BCDE6CE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834C-6F8A-4907-866C-D5584D5EA8DF}">
      <dsp:nvSpPr>
        <dsp:cNvPr id="0" name=""/>
        <dsp:cNvSpPr/>
      </dsp:nvSpPr>
      <dsp:spPr>
        <a:xfrm>
          <a:off x="1212038" y="311938"/>
          <a:ext cx="2369639" cy="2369639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Mantenimiento Correctivo y Preventivo</a:t>
          </a:r>
        </a:p>
      </dsp:txBody>
      <dsp:txXfrm>
        <a:off x="1906089" y="1005989"/>
        <a:ext cx="1675588" cy="1675588"/>
      </dsp:txXfrm>
    </dsp:sp>
    <dsp:sp modelId="{AAEFE9ED-4398-4D2C-9617-F22AB4522CD4}">
      <dsp:nvSpPr>
        <dsp:cNvPr id="0" name=""/>
        <dsp:cNvSpPr/>
      </dsp:nvSpPr>
      <dsp:spPr>
        <a:xfrm rot="5400000">
          <a:off x="3717942" y="307246"/>
          <a:ext cx="2316014" cy="2379023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Monitorización de Sistemas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b="1" kern="1200" dirty="0"/>
        </a:p>
      </dsp:txBody>
      <dsp:txXfrm rot="-5400000">
        <a:off x="3686438" y="1017096"/>
        <a:ext cx="1682223" cy="1637669"/>
      </dsp:txXfrm>
    </dsp:sp>
    <dsp:sp modelId="{314BC755-57BA-4051-AA91-93CE5C9253A0}">
      <dsp:nvSpPr>
        <dsp:cNvPr id="0" name=""/>
        <dsp:cNvSpPr/>
      </dsp:nvSpPr>
      <dsp:spPr>
        <a:xfrm rot="10800000">
          <a:off x="3691130" y="2723068"/>
          <a:ext cx="2369639" cy="2369639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Actualizaciones HW / SW</a:t>
          </a:r>
        </a:p>
      </dsp:txBody>
      <dsp:txXfrm rot="10800000">
        <a:off x="3691130" y="2723068"/>
        <a:ext cx="1675588" cy="1675588"/>
      </dsp:txXfrm>
    </dsp:sp>
    <dsp:sp modelId="{D4502281-C25E-47A2-B1A9-C90762F6B19A}">
      <dsp:nvSpPr>
        <dsp:cNvPr id="0" name=""/>
        <dsp:cNvSpPr/>
      </dsp:nvSpPr>
      <dsp:spPr>
        <a:xfrm rot="16200000">
          <a:off x="1215379" y="2674870"/>
          <a:ext cx="2369639" cy="2369639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Soporte In situ</a:t>
          </a:r>
        </a:p>
      </dsp:txBody>
      <dsp:txXfrm rot="5400000">
        <a:off x="1909430" y="2674870"/>
        <a:ext cx="1675588" cy="1675588"/>
      </dsp:txXfrm>
    </dsp:sp>
    <dsp:sp modelId="{0C29EF6D-AD2C-492D-B612-DBB87EFD573D}">
      <dsp:nvSpPr>
        <dsp:cNvPr id="0" name=""/>
        <dsp:cNvSpPr/>
      </dsp:nvSpPr>
      <dsp:spPr>
        <a:xfrm>
          <a:off x="3227326" y="2243769"/>
          <a:ext cx="818154" cy="7114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7EAF5-582A-4A9D-8999-83A9BCDE6CE6}">
      <dsp:nvSpPr>
        <dsp:cNvPr id="0" name=""/>
        <dsp:cNvSpPr/>
      </dsp:nvSpPr>
      <dsp:spPr>
        <a:xfrm rot="10800000">
          <a:off x="3227326" y="2517399"/>
          <a:ext cx="818154" cy="7114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834C-6F8A-4907-866C-D5584D5EA8DF}">
      <dsp:nvSpPr>
        <dsp:cNvPr id="0" name=""/>
        <dsp:cNvSpPr/>
      </dsp:nvSpPr>
      <dsp:spPr>
        <a:xfrm>
          <a:off x="198408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Infraestructuras </a:t>
          </a:r>
        </a:p>
      </dsp:txBody>
      <dsp:txXfrm>
        <a:off x="2643610" y="955943"/>
        <a:ext cx="1592229" cy="1592229"/>
      </dsp:txXfrm>
    </dsp:sp>
    <dsp:sp modelId="{AAEFE9ED-4398-4D2C-9617-F22AB4522CD4}">
      <dsp:nvSpPr>
        <dsp:cNvPr id="0" name=""/>
        <dsp:cNvSpPr/>
      </dsp:nvSpPr>
      <dsp:spPr>
        <a:xfrm rot="5400000">
          <a:off x="433984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Despliegues Masivos</a:t>
          </a:r>
        </a:p>
      </dsp:txBody>
      <dsp:txXfrm rot="-5400000">
        <a:off x="4339847" y="955943"/>
        <a:ext cx="1592229" cy="1592229"/>
      </dsp:txXfrm>
    </dsp:sp>
    <dsp:sp modelId="{314BC755-57BA-4051-AA91-93CE5C9253A0}">
      <dsp:nvSpPr>
        <dsp:cNvPr id="0" name=""/>
        <dsp:cNvSpPr/>
      </dsp:nvSpPr>
      <dsp:spPr>
        <a:xfrm rot="10800000">
          <a:off x="433984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Diferentes entornos</a:t>
          </a:r>
          <a:r>
            <a:rPr lang="es-ES" sz="1800" b="1" kern="1200" dirty="0"/>
            <a:t> </a:t>
          </a:r>
          <a:r>
            <a:rPr lang="es-ES" sz="1600" b="1" kern="1200" dirty="0"/>
            <a:t>Tecnológicos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Seguridad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Eventos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VAR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………</a:t>
          </a:r>
        </a:p>
      </dsp:txBody>
      <dsp:txXfrm rot="10800000">
        <a:off x="4339847" y="2652179"/>
        <a:ext cx="1592229" cy="1592229"/>
      </dsp:txXfrm>
    </dsp:sp>
    <dsp:sp modelId="{D4502281-C25E-47A2-B1A9-C90762F6B19A}">
      <dsp:nvSpPr>
        <dsp:cNvPr id="0" name=""/>
        <dsp:cNvSpPr/>
      </dsp:nvSpPr>
      <dsp:spPr>
        <a:xfrm rot="16200000">
          <a:off x="198408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Adecuaciones HW / SW</a:t>
          </a:r>
        </a:p>
      </dsp:txBody>
      <dsp:txXfrm rot="5400000">
        <a:off x="2643610" y="2652179"/>
        <a:ext cx="1592229" cy="1592229"/>
      </dsp:txXfrm>
    </dsp:sp>
    <dsp:sp modelId="{0C29EF6D-AD2C-492D-B612-DBB87EFD573D}">
      <dsp:nvSpPr>
        <dsp:cNvPr id="0" name=""/>
        <dsp:cNvSpPr/>
      </dsp:nvSpPr>
      <dsp:spPr>
        <a:xfrm>
          <a:off x="3899117" y="2132144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7EAF5-582A-4A9D-8999-83A9BCDE6CE6}">
      <dsp:nvSpPr>
        <dsp:cNvPr id="0" name=""/>
        <dsp:cNvSpPr/>
      </dsp:nvSpPr>
      <dsp:spPr>
        <a:xfrm rot="10800000">
          <a:off x="3899117" y="2392161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834C-6F8A-4907-866C-D5584D5EA8DF}">
      <dsp:nvSpPr>
        <dsp:cNvPr id="0" name=""/>
        <dsp:cNvSpPr/>
      </dsp:nvSpPr>
      <dsp:spPr>
        <a:xfrm>
          <a:off x="198408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Contact</a:t>
          </a:r>
          <a:r>
            <a:rPr lang="es-ES" sz="1600" b="1" kern="1200" dirty="0"/>
            <a:t> Center </a:t>
          </a:r>
        </a:p>
      </dsp:txBody>
      <dsp:txXfrm>
        <a:off x="2643610" y="955943"/>
        <a:ext cx="1592229" cy="1592229"/>
      </dsp:txXfrm>
    </dsp:sp>
    <dsp:sp modelId="{AAEFE9ED-4398-4D2C-9617-F22AB4522CD4}">
      <dsp:nvSpPr>
        <dsp:cNvPr id="0" name=""/>
        <dsp:cNvSpPr/>
      </dsp:nvSpPr>
      <dsp:spPr>
        <a:xfrm rot="5400000">
          <a:off x="433984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Soporte Aplicaciones </a:t>
          </a:r>
        </a:p>
      </dsp:txBody>
      <dsp:txXfrm rot="-5400000">
        <a:off x="4339847" y="955943"/>
        <a:ext cx="1592229" cy="1592229"/>
      </dsp:txXfrm>
    </dsp:sp>
    <dsp:sp modelId="{314BC755-57BA-4051-AA91-93CE5C9253A0}">
      <dsp:nvSpPr>
        <dsp:cNvPr id="0" name=""/>
        <dsp:cNvSpPr/>
      </dsp:nvSpPr>
      <dsp:spPr>
        <a:xfrm rot="10800000">
          <a:off x="433984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Diferentes niveles de soporte. Interlocución con fabricantes</a:t>
          </a:r>
          <a:endParaRPr lang="es-ES" sz="1100" b="1" kern="1200" dirty="0"/>
        </a:p>
      </dsp:txBody>
      <dsp:txXfrm rot="10800000">
        <a:off x="4339847" y="2652179"/>
        <a:ext cx="1592229" cy="1592229"/>
      </dsp:txXfrm>
    </dsp:sp>
    <dsp:sp modelId="{D4502281-C25E-47A2-B1A9-C90762F6B19A}">
      <dsp:nvSpPr>
        <dsp:cNvPr id="0" name=""/>
        <dsp:cNvSpPr/>
      </dsp:nvSpPr>
      <dsp:spPr>
        <a:xfrm rot="16200000">
          <a:off x="198408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Centro de </a:t>
          </a:r>
          <a:r>
            <a:rPr lang="es-ES" sz="1600" b="1" kern="1200" dirty="0" err="1"/>
            <a:t>Monitorizacion</a:t>
          </a:r>
          <a:r>
            <a:rPr lang="es-ES" sz="1600" b="1" kern="1200" dirty="0"/>
            <a:t> y competencia</a:t>
          </a:r>
        </a:p>
      </dsp:txBody>
      <dsp:txXfrm rot="5400000">
        <a:off x="2643610" y="2652179"/>
        <a:ext cx="1592229" cy="1592229"/>
      </dsp:txXfrm>
    </dsp:sp>
    <dsp:sp modelId="{0C29EF6D-AD2C-492D-B612-DBB87EFD573D}">
      <dsp:nvSpPr>
        <dsp:cNvPr id="0" name=""/>
        <dsp:cNvSpPr/>
      </dsp:nvSpPr>
      <dsp:spPr>
        <a:xfrm>
          <a:off x="3899117" y="2132144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7EAF5-582A-4A9D-8999-83A9BCDE6CE6}">
      <dsp:nvSpPr>
        <dsp:cNvPr id="0" name=""/>
        <dsp:cNvSpPr/>
      </dsp:nvSpPr>
      <dsp:spPr>
        <a:xfrm rot="10800000">
          <a:off x="3899117" y="2392161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834C-6F8A-4907-866C-D5584D5EA8DF}">
      <dsp:nvSpPr>
        <dsp:cNvPr id="0" name=""/>
        <dsp:cNvSpPr/>
      </dsp:nvSpPr>
      <dsp:spPr>
        <a:xfrm>
          <a:off x="198408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Técnicas Multidisciplinares</a:t>
          </a:r>
        </a:p>
      </dsp:txBody>
      <dsp:txXfrm>
        <a:off x="2643610" y="955943"/>
        <a:ext cx="1592229" cy="1592229"/>
      </dsp:txXfrm>
    </dsp:sp>
    <dsp:sp modelId="{AAEFE9ED-4398-4D2C-9617-F22AB4522CD4}">
      <dsp:nvSpPr>
        <dsp:cNvPr id="0" name=""/>
        <dsp:cNvSpPr/>
      </dsp:nvSpPr>
      <dsp:spPr>
        <a:xfrm rot="5400000">
          <a:off x="433984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Puesto de trabajo completo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100" b="0" i="0" kern="1200" dirty="0"/>
            <a:t>Multímetro 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100" b="0" i="0" kern="1200" dirty="0"/>
            <a:t>Osciloscopio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100" b="0" i="0" kern="1200" dirty="0"/>
            <a:t>Fuente de alimentación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100" b="0" i="0" kern="1200" dirty="0"/>
            <a:t>……..</a:t>
          </a:r>
          <a:endParaRPr lang="es-ES" sz="1100" b="1" kern="1200" dirty="0"/>
        </a:p>
      </dsp:txBody>
      <dsp:txXfrm rot="-5400000">
        <a:off x="4339847" y="955943"/>
        <a:ext cx="1592229" cy="1592229"/>
      </dsp:txXfrm>
    </dsp:sp>
    <dsp:sp modelId="{314BC755-57BA-4051-AA91-93CE5C9253A0}">
      <dsp:nvSpPr>
        <dsp:cNvPr id="0" name=""/>
        <dsp:cNvSpPr/>
      </dsp:nvSpPr>
      <dsp:spPr>
        <a:xfrm rot="10800000">
          <a:off x="433984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Acuerdos con fabricantes</a:t>
          </a:r>
          <a:endParaRPr lang="es-ES" sz="1100" b="1" kern="1200" dirty="0"/>
        </a:p>
      </dsp:txBody>
      <dsp:txXfrm rot="10800000">
        <a:off x="4339847" y="2652179"/>
        <a:ext cx="1592229" cy="1592229"/>
      </dsp:txXfrm>
    </dsp:sp>
    <dsp:sp modelId="{D4502281-C25E-47A2-B1A9-C90762F6B19A}">
      <dsp:nvSpPr>
        <dsp:cNvPr id="0" name=""/>
        <dsp:cNvSpPr/>
      </dsp:nvSpPr>
      <dsp:spPr>
        <a:xfrm rot="16200000">
          <a:off x="198408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Técnicos especializados</a:t>
          </a:r>
        </a:p>
      </dsp:txBody>
      <dsp:txXfrm rot="5400000">
        <a:off x="2643610" y="2652179"/>
        <a:ext cx="1592229" cy="1592229"/>
      </dsp:txXfrm>
    </dsp:sp>
    <dsp:sp modelId="{0C29EF6D-AD2C-492D-B612-DBB87EFD573D}">
      <dsp:nvSpPr>
        <dsp:cNvPr id="0" name=""/>
        <dsp:cNvSpPr/>
      </dsp:nvSpPr>
      <dsp:spPr>
        <a:xfrm>
          <a:off x="3899117" y="2194489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7EAF5-582A-4A9D-8999-83A9BCDE6CE6}">
      <dsp:nvSpPr>
        <dsp:cNvPr id="0" name=""/>
        <dsp:cNvSpPr/>
      </dsp:nvSpPr>
      <dsp:spPr>
        <a:xfrm rot="10800000">
          <a:off x="3899117" y="2340207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834C-6F8A-4907-866C-D5584D5EA8DF}">
      <dsp:nvSpPr>
        <dsp:cNvPr id="0" name=""/>
        <dsp:cNvSpPr/>
      </dsp:nvSpPr>
      <dsp:spPr>
        <a:xfrm>
          <a:off x="1944209" y="288021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Planificación Roll </a:t>
          </a:r>
          <a:r>
            <a:rPr lang="es-ES" sz="1600" b="1" kern="1200" dirty="0" err="1"/>
            <a:t>out</a:t>
          </a:r>
          <a:r>
            <a:rPr lang="es-ES" sz="1600" b="1" kern="1200" dirty="0"/>
            <a:t> </a:t>
          </a:r>
          <a:r>
            <a:rPr lang="es-ES" sz="1600" b="1" kern="1200" dirty="0" err="1"/>
            <a:t>másivos</a:t>
          </a:r>
          <a:r>
            <a:rPr lang="es-ES" sz="1600" b="1" kern="1200" dirty="0"/>
            <a:t> o puntuales</a:t>
          </a:r>
        </a:p>
      </dsp:txBody>
      <dsp:txXfrm>
        <a:off x="2603732" y="947544"/>
        <a:ext cx="1592229" cy="1592229"/>
      </dsp:txXfrm>
    </dsp:sp>
    <dsp:sp modelId="{AAEFE9ED-4398-4D2C-9617-F22AB4522CD4}">
      <dsp:nvSpPr>
        <dsp:cNvPr id="0" name=""/>
        <dsp:cNvSpPr/>
      </dsp:nvSpPr>
      <dsp:spPr>
        <a:xfrm rot="5400000">
          <a:off x="433984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Generación de Maquetas</a:t>
          </a:r>
          <a:endParaRPr lang="es-ES" sz="1100" b="1" kern="1200" dirty="0"/>
        </a:p>
      </dsp:txBody>
      <dsp:txXfrm rot="-5400000">
        <a:off x="4339847" y="955943"/>
        <a:ext cx="1592229" cy="1592229"/>
      </dsp:txXfrm>
    </dsp:sp>
    <dsp:sp modelId="{314BC755-57BA-4051-AA91-93CE5C9253A0}">
      <dsp:nvSpPr>
        <dsp:cNvPr id="0" name=""/>
        <dsp:cNvSpPr/>
      </dsp:nvSpPr>
      <dsp:spPr>
        <a:xfrm rot="10800000">
          <a:off x="433984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Migraciones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HW / SW</a:t>
          </a:r>
          <a:endParaRPr lang="es-ES" sz="1100" b="1" kern="1200" dirty="0"/>
        </a:p>
      </dsp:txBody>
      <dsp:txXfrm rot="10800000">
        <a:off x="4339847" y="2652179"/>
        <a:ext cx="1592229" cy="1592229"/>
      </dsp:txXfrm>
    </dsp:sp>
    <dsp:sp modelId="{D4502281-C25E-47A2-B1A9-C90762F6B19A}">
      <dsp:nvSpPr>
        <dsp:cNvPr id="0" name=""/>
        <dsp:cNvSpPr/>
      </dsp:nvSpPr>
      <dsp:spPr>
        <a:xfrm rot="16200000">
          <a:off x="198408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 err="1"/>
            <a:t>Maxima</a:t>
          </a:r>
          <a:r>
            <a:rPr lang="es-ES" sz="1700" b="1" kern="1200" dirty="0"/>
            <a:t> capilaridad de personal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(50 puntos de servicio)</a:t>
          </a:r>
        </a:p>
      </dsp:txBody>
      <dsp:txXfrm rot="5400000">
        <a:off x="2643610" y="2652179"/>
        <a:ext cx="1592229" cy="1592229"/>
      </dsp:txXfrm>
    </dsp:sp>
    <dsp:sp modelId="{0C29EF6D-AD2C-492D-B612-DBB87EFD573D}">
      <dsp:nvSpPr>
        <dsp:cNvPr id="0" name=""/>
        <dsp:cNvSpPr/>
      </dsp:nvSpPr>
      <dsp:spPr>
        <a:xfrm>
          <a:off x="3899117" y="2194489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7EAF5-582A-4A9D-8999-83A9BCDE6CE6}">
      <dsp:nvSpPr>
        <dsp:cNvPr id="0" name=""/>
        <dsp:cNvSpPr/>
      </dsp:nvSpPr>
      <dsp:spPr>
        <a:xfrm rot="10800000">
          <a:off x="3899117" y="2340207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834C-6F8A-4907-866C-D5584D5EA8DF}">
      <dsp:nvSpPr>
        <dsp:cNvPr id="0" name=""/>
        <dsp:cNvSpPr/>
      </dsp:nvSpPr>
      <dsp:spPr>
        <a:xfrm>
          <a:off x="1944209" y="288021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Inventarios</a:t>
          </a:r>
        </a:p>
      </dsp:txBody>
      <dsp:txXfrm>
        <a:off x="2603732" y="947544"/>
        <a:ext cx="1592229" cy="1592229"/>
      </dsp:txXfrm>
    </dsp:sp>
    <dsp:sp modelId="{AAEFE9ED-4398-4D2C-9617-F22AB4522CD4}">
      <dsp:nvSpPr>
        <dsp:cNvPr id="0" name=""/>
        <dsp:cNvSpPr/>
      </dsp:nvSpPr>
      <dsp:spPr>
        <a:xfrm rot="5400000">
          <a:off x="433984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In </a:t>
          </a:r>
          <a:r>
            <a:rPr lang="es-ES" sz="1800" b="1" kern="1200" dirty="0" err="1"/>
            <a:t>House</a:t>
          </a:r>
          <a:r>
            <a:rPr lang="es-ES" sz="1800" b="1" kern="1200" dirty="0"/>
            <a:t> 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Off Site Services</a:t>
          </a:r>
        </a:p>
      </dsp:txBody>
      <dsp:txXfrm rot="-5400000">
        <a:off x="4339847" y="955943"/>
        <a:ext cx="1592229" cy="1592229"/>
      </dsp:txXfrm>
    </dsp:sp>
    <dsp:sp modelId="{314BC755-57BA-4051-AA91-93CE5C9253A0}">
      <dsp:nvSpPr>
        <dsp:cNvPr id="0" name=""/>
        <dsp:cNvSpPr/>
      </dsp:nvSpPr>
      <dsp:spPr>
        <a:xfrm rot="10800000">
          <a:off x="4320481" y="2681384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</a:rPr>
            <a:t>Soporte aperturas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</a:rPr>
            <a:t>Eventos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</a:rPr>
            <a:t>Puesta en marcha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n-lt"/>
            </a:rPr>
            <a:t>…….</a:t>
          </a:r>
          <a:endParaRPr lang="es-ES" sz="1100" b="1" kern="1200" dirty="0"/>
        </a:p>
      </dsp:txBody>
      <dsp:txXfrm rot="10800000">
        <a:off x="4320481" y="2681384"/>
        <a:ext cx="1592229" cy="1592229"/>
      </dsp:txXfrm>
    </dsp:sp>
    <dsp:sp modelId="{D4502281-C25E-47A2-B1A9-C90762F6B19A}">
      <dsp:nvSpPr>
        <dsp:cNvPr id="0" name=""/>
        <dsp:cNvSpPr/>
      </dsp:nvSpPr>
      <dsp:spPr>
        <a:xfrm rot="16200000">
          <a:off x="198408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Servicios </a:t>
          </a:r>
          <a:r>
            <a:rPr lang="es-ES" sz="2400" b="1" kern="1200" dirty="0" err="1"/>
            <a:t>Logisticos</a:t>
          </a:r>
          <a:endParaRPr lang="es-ES" sz="2400" b="1" kern="1200" dirty="0"/>
        </a:p>
      </dsp:txBody>
      <dsp:txXfrm rot="5400000">
        <a:off x="2643610" y="2652179"/>
        <a:ext cx="1592229" cy="1592229"/>
      </dsp:txXfrm>
    </dsp:sp>
    <dsp:sp modelId="{0C29EF6D-AD2C-492D-B612-DBB87EFD573D}">
      <dsp:nvSpPr>
        <dsp:cNvPr id="0" name=""/>
        <dsp:cNvSpPr/>
      </dsp:nvSpPr>
      <dsp:spPr>
        <a:xfrm>
          <a:off x="3899117" y="2194489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7EAF5-582A-4A9D-8999-83A9BCDE6CE6}">
      <dsp:nvSpPr>
        <dsp:cNvPr id="0" name=""/>
        <dsp:cNvSpPr/>
      </dsp:nvSpPr>
      <dsp:spPr>
        <a:xfrm rot="10800000">
          <a:off x="3888434" y="2232250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834C-6F8A-4907-866C-D5584D5EA8DF}">
      <dsp:nvSpPr>
        <dsp:cNvPr id="0" name=""/>
        <dsp:cNvSpPr/>
      </dsp:nvSpPr>
      <dsp:spPr>
        <a:xfrm>
          <a:off x="1944209" y="288021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</a:t>
          </a:r>
          <a:r>
            <a:rPr lang="es-ES" sz="1800" b="1" kern="1200" dirty="0"/>
            <a:t>istribuidor principales fabricantes de </a:t>
          </a:r>
          <a:r>
            <a:rPr lang="es-ES" sz="1400" b="1" kern="1200" dirty="0" err="1"/>
            <a:t>microinformatica</a:t>
          </a:r>
          <a:endParaRPr lang="es-ES" sz="1400" b="1" kern="1200" dirty="0"/>
        </a:p>
      </dsp:txBody>
      <dsp:txXfrm>
        <a:off x="2603732" y="947544"/>
        <a:ext cx="1592229" cy="1592229"/>
      </dsp:txXfrm>
    </dsp:sp>
    <dsp:sp modelId="{AAEFE9ED-4398-4D2C-9617-F22AB4522CD4}">
      <dsp:nvSpPr>
        <dsp:cNvPr id="0" name=""/>
        <dsp:cNvSpPr/>
      </dsp:nvSpPr>
      <dsp:spPr>
        <a:xfrm rot="5400000">
          <a:off x="4339847" y="296420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Servicio Técnico Oficial HP y Lenovo</a:t>
          </a:r>
        </a:p>
      </dsp:txBody>
      <dsp:txXfrm rot="-5400000">
        <a:off x="4339847" y="955943"/>
        <a:ext cx="1592229" cy="1592229"/>
      </dsp:txXfrm>
    </dsp:sp>
    <dsp:sp modelId="{314BC755-57BA-4051-AA91-93CE5C9253A0}">
      <dsp:nvSpPr>
        <dsp:cNvPr id="0" name=""/>
        <dsp:cNvSpPr/>
      </dsp:nvSpPr>
      <dsp:spPr>
        <a:xfrm rot="10800000">
          <a:off x="4320481" y="2656412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n-lt"/>
            </a:rPr>
            <a:t>Gestión de repuestos internacional</a:t>
          </a:r>
          <a:endParaRPr lang="es-ES" sz="1200" b="1" kern="1200" dirty="0"/>
        </a:p>
      </dsp:txBody>
      <dsp:txXfrm rot="10800000">
        <a:off x="4320481" y="2656412"/>
        <a:ext cx="1592229" cy="1592229"/>
      </dsp:txXfrm>
    </dsp:sp>
    <dsp:sp modelId="{D4502281-C25E-47A2-B1A9-C90762F6B19A}">
      <dsp:nvSpPr>
        <dsp:cNvPr id="0" name=""/>
        <dsp:cNvSpPr/>
      </dsp:nvSpPr>
      <dsp:spPr>
        <a:xfrm rot="16200000">
          <a:off x="1984087" y="2652179"/>
          <a:ext cx="2251752" cy="2251752"/>
        </a:xfrm>
        <a:prstGeom prst="pieWedg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Gestión de ampliaciones de Garantía</a:t>
          </a:r>
        </a:p>
      </dsp:txBody>
      <dsp:txXfrm rot="5400000">
        <a:off x="2643610" y="2652179"/>
        <a:ext cx="1592229" cy="1592229"/>
      </dsp:txXfrm>
    </dsp:sp>
    <dsp:sp modelId="{0C29EF6D-AD2C-492D-B612-DBB87EFD573D}">
      <dsp:nvSpPr>
        <dsp:cNvPr id="0" name=""/>
        <dsp:cNvSpPr/>
      </dsp:nvSpPr>
      <dsp:spPr>
        <a:xfrm>
          <a:off x="3899117" y="2194489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7EAF5-582A-4A9D-8999-83A9BCDE6CE6}">
      <dsp:nvSpPr>
        <dsp:cNvPr id="0" name=""/>
        <dsp:cNvSpPr/>
      </dsp:nvSpPr>
      <dsp:spPr>
        <a:xfrm rot="10800000">
          <a:off x="3888434" y="2232250"/>
          <a:ext cx="777452" cy="67604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C655-102E-4F7D-886C-2D8C8B2DE7F8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4C3B-6F9A-4B4E-902E-04D7083D18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592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AD41D-58E6-4432-ACCD-B72822A910D1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C1246-8063-47E1-9682-C48D3C6E8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2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1246-8063-47E1-9682-C48D3C6E844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14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1246-8063-47E1-9682-C48D3C6E844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87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C1246-8063-47E1-9682-C48D3C6E844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6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>
          <a:xfrm>
            <a:off x="5508625" y="765175"/>
            <a:ext cx="914400" cy="914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610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/>
            </a:gs>
            <a:gs pos="68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 userDrawn="1"/>
        </p:nvCxnSpPr>
        <p:spPr>
          <a:xfrm flipH="1">
            <a:off x="305780" y="980728"/>
            <a:ext cx="8532440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10" y="204096"/>
            <a:ext cx="727354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44"/>
            <a:ext cx="9144000" cy="685125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9024" y="508518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Soluciones Logísticas y Mantenimiento</a:t>
            </a:r>
          </a:p>
          <a:p>
            <a:r>
              <a:rPr lang="es-ES" sz="1400" dirty="0">
                <a:solidFill>
                  <a:schemeClr val="bg1"/>
                </a:solidFill>
              </a:rPr>
              <a:t>Presentación Corporativa 2023</a:t>
            </a:r>
          </a:p>
        </p:txBody>
      </p:sp>
      <p:sp>
        <p:nvSpPr>
          <p:cNvPr id="5" name="Rectángulo redondeado 4"/>
          <p:cNvSpPr/>
          <p:nvPr/>
        </p:nvSpPr>
        <p:spPr>
          <a:xfrm flipV="1">
            <a:off x="6732240" y="5157192"/>
            <a:ext cx="72008" cy="12352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071" y="3284984"/>
            <a:ext cx="1268338" cy="12556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23A200F-FD12-2300-6476-1C4590A55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35" y="5763516"/>
            <a:ext cx="2765106" cy="58477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0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15587769"/>
              </p:ext>
            </p:extLst>
          </p:nvPr>
        </p:nvGraphicFramePr>
        <p:xfrm>
          <a:off x="827584" y="1124744"/>
          <a:ext cx="8575687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HACEMOS?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67544" y="1124744"/>
            <a:ext cx="1728192" cy="1656184"/>
          </a:xfrm>
          <a:custGeom>
            <a:avLst/>
            <a:gdLst>
              <a:gd name="connsiteX0" fmla="*/ 0 w 1433481"/>
              <a:gd name="connsiteY0" fmla="*/ 716741 h 1433481"/>
              <a:gd name="connsiteX1" fmla="*/ 716741 w 1433481"/>
              <a:gd name="connsiteY1" fmla="*/ 0 h 1433481"/>
              <a:gd name="connsiteX2" fmla="*/ 1433482 w 1433481"/>
              <a:gd name="connsiteY2" fmla="*/ 716741 h 1433481"/>
              <a:gd name="connsiteX3" fmla="*/ 716741 w 1433481"/>
              <a:gd name="connsiteY3" fmla="*/ 1433482 h 1433481"/>
              <a:gd name="connsiteX4" fmla="*/ 0 w 1433481"/>
              <a:gd name="connsiteY4" fmla="*/ 716741 h 14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81" h="1433481">
                <a:moveTo>
                  <a:pt x="0" y="716741"/>
                </a:moveTo>
                <a:cubicBezTo>
                  <a:pt x="0" y="320896"/>
                  <a:pt x="320896" y="0"/>
                  <a:pt x="716741" y="0"/>
                </a:cubicBezTo>
                <a:cubicBezTo>
                  <a:pt x="1112586" y="0"/>
                  <a:pt x="1433482" y="320896"/>
                  <a:pt x="1433482" y="716741"/>
                </a:cubicBezTo>
                <a:cubicBezTo>
                  <a:pt x="1433482" y="1112586"/>
                  <a:pt x="1112586" y="1433482"/>
                  <a:pt x="716741" y="1433482"/>
                </a:cubicBezTo>
                <a:cubicBezTo>
                  <a:pt x="320896" y="1433482"/>
                  <a:pt x="0" y="1112586"/>
                  <a:pt x="0" y="7167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7708" tIns="227708" rIns="227708" bIns="2277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/>
              <a:t>Proyectos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2952328" cy="14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02232325"/>
              </p:ext>
            </p:extLst>
          </p:nvPr>
        </p:nvGraphicFramePr>
        <p:xfrm>
          <a:off x="827584" y="1124744"/>
          <a:ext cx="8575687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HACEMOS?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67544" y="1124744"/>
            <a:ext cx="1728192" cy="1656184"/>
          </a:xfrm>
          <a:custGeom>
            <a:avLst/>
            <a:gdLst>
              <a:gd name="connsiteX0" fmla="*/ 0 w 1433481"/>
              <a:gd name="connsiteY0" fmla="*/ 716741 h 1433481"/>
              <a:gd name="connsiteX1" fmla="*/ 716741 w 1433481"/>
              <a:gd name="connsiteY1" fmla="*/ 0 h 1433481"/>
              <a:gd name="connsiteX2" fmla="*/ 1433482 w 1433481"/>
              <a:gd name="connsiteY2" fmla="*/ 716741 h 1433481"/>
              <a:gd name="connsiteX3" fmla="*/ 716741 w 1433481"/>
              <a:gd name="connsiteY3" fmla="*/ 1433482 h 1433481"/>
              <a:gd name="connsiteX4" fmla="*/ 0 w 1433481"/>
              <a:gd name="connsiteY4" fmla="*/ 716741 h 14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81" h="1433481">
                <a:moveTo>
                  <a:pt x="0" y="716741"/>
                </a:moveTo>
                <a:cubicBezTo>
                  <a:pt x="0" y="320896"/>
                  <a:pt x="320896" y="0"/>
                  <a:pt x="716741" y="0"/>
                </a:cubicBezTo>
                <a:cubicBezTo>
                  <a:pt x="1112586" y="0"/>
                  <a:pt x="1433482" y="320896"/>
                  <a:pt x="1433482" y="716741"/>
                </a:cubicBezTo>
                <a:cubicBezTo>
                  <a:pt x="1433482" y="1112586"/>
                  <a:pt x="1112586" y="1433482"/>
                  <a:pt x="716741" y="1433482"/>
                </a:cubicBezTo>
                <a:cubicBezTo>
                  <a:pt x="320896" y="1433482"/>
                  <a:pt x="0" y="1112586"/>
                  <a:pt x="0" y="7167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7708" tIns="227708" rIns="227708" bIns="2277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/>
              <a:t>Producto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8430"/>
            <a:ext cx="3168352" cy="12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REFERENCIAS</a:t>
            </a:r>
            <a:endParaRPr lang="pt-PT" sz="3200" b="1" dirty="0">
              <a:solidFill>
                <a:schemeClr val="tx2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13" y="1314585"/>
            <a:ext cx="1473886" cy="11054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" y="1313482"/>
            <a:ext cx="1276029" cy="106335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5" y="1336527"/>
            <a:ext cx="2288234" cy="116227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" y="5439354"/>
            <a:ext cx="2008015" cy="101994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90" y="3573427"/>
            <a:ext cx="1654715" cy="1241036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26" y="5449291"/>
            <a:ext cx="1111795" cy="93717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89" y="2512279"/>
            <a:ext cx="1304116" cy="82449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89" y="1331943"/>
            <a:ext cx="1522416" cy="85603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87" y="5650707"/>
            <a:ext cx="1271390" cy="80521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50" y="4933079"/>
            <a:ext cx="2065893" cy="5608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96" y="5360879"/>
            <a:ext cx="2074759" cy="9922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91" y="3963593"/>
            <a:ext cx="1675617" cy="12240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92" y="2659305"/>
            <a:ext cx="2070160" cy="10515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3755" y="3805429"/>
            <a:ext cx="1522141" cy="1522141"/>
          </a:xfrm>
          <a:prstGeom prst="rect">
            <a:avLst/>
          </a:prstGeom>
        </p:spPr>
      </p:pic>
      <p:pic>
        <p:nvPicPr>
          <p:cNvPr id="1028" name="Picture 4" descr="Academia UAX Universidad Alfonso X El Sabio Madrid Cartagena99 Grado  Ingenierí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64" y="2581627"/>
            <a:ext cx="1168961" cy="11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pacio UIMP - INEE | Ministerio de Educación y Formación Profesiona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6" y="2581627"/>
            <a:ext cx="2753375" cy="5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ujitsu Technology Solutions - JobMatchi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3" y="3224983"/>
            <a:ext cx="2090663" cy="6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nálisis de las últimas noticias de Prisa | Blog Bankint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58" y="5612506"/>
            <a:ext cx="1653077" cy="101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ómo son los logos de los gobiernos de las Comunidades Autónoma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91" y="1315037"/>
            <a:ext cx="1538368" cy="8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gatina plana de vinilo con el Escudo del Ejército del Aire">
            <a:extLst>
              <a:ext uri="{FF2B5EF4-FFF2-40B4-BE49-F238E27FC236}">
                <a16:creationId xmlns:a16="http://schemas.microsoft.com/office/drawing/2014/main" id="{97E529E1-7F29-927C-19E1-D0333B09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46" y="3996649"/>
            <a:ext cx="894565" cy="11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S Global Services. | LinkedIn">
            <a:extLst>
              <a:ext uri="{FF2B5EF4-FFF2-40B4-BE49-F238E27FC236}">
                <a16:creationId xmlns:a16="http://schemas.microsoft.com/office/drawing/2014/main" id="{DF6BE22B-904F-855B-2C30-7CA16F87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7" y="4020216"/>
            <a:ext cx="1168962" cy="11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980728"/>
            <a:ext cx="9144000" cy="58876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08104" y="1193703"/>
            <a:ext cx="3818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solidFill>
                  <a:srgbClr val="FFFF00"/>
                </a:solidFill>
              </a:rPr>
              <a:t>GRACIAS!!</a:t>
            </a:r>
          </a:p>
        </p:txBody>
      </p:sp>
    </p:spTree>
    <p:extLst>
      <p:ext uri="{BB962C8B-B14F-4D97-AF65-F5344CB8AC3E}">
        <p14:creationId xmlns:p14="http://schemas.microsoft.com/office/powerpoint/2010/main" val="10746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860032" y="1093330"/>
            <a:ext cx="382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i="1" dirty="0"/>
              <a:t>Empresa con más de 2</a:t>
            </a:r>
            <a:r>
              <a:rPr lang="es-ES" altLang="es-ES" sz="2400" i="1" dirty="0"/>
              <a:t>0 años de experiencia en el sector IT, especializados en el entorno de microinformática.</a:t>
            </a:r>
          </a:p>
          <a:p>
            <a:pPr lvl="0" algn="just"/>
            <a:r>
              <a:rPr lang="es-ES" altLang="es-ES" sz="2400" i="1" dirty="0"/>
              <a:t>Abarcamos desde el  suministro, adecuación de infraestructuras, formación, instalación, personalización y puesta en marcha, hasta el soporte posterior y su destrucción al final de su vida útil.</a:t>
            </a:r>
            <a:endParaRPr lang="es-ES" sz="2400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73337" y="487773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¿QUIÉNES SOMOS?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6" y="1490910"/>
            <a:ext cx="3587078" cy="2990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CuadroTexto 5"/>
          <p:cNvSpPr txBox="1"/>
          <p:nvPr/>
        </p:nvSpPr>
        <p:spPr>
          <a:xfrm rot="20741853">
            <a:off x="206236" y="5360051"/>
            <a:ext cx="382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b="1" i="1" dirty="0">
                <a:solidFill>
                  <a:srgbClr val="FFFF00"/>
                </a:solidFill>
              </a:rPr>
              <a:t>3 Delegaciones y 52 puntos de Servicio</a:t>
            </a:r>
          </a:p>
        </p:txBody>
      </p:sp>
      <p:sp>
        <p:nvSpPr>
          <p:cNvPr id="8" name="CuadroTexto 7"/>
          <p:cNvSpPr txBox="1"/>
          <p:nvPr/>
        </p:nvSpPr>
        <p:spPr>
          <a:xfrm rot="1030020">
            <a:off x="5735760" y="5548515"/>
            <a:ext cx="336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altLang="es-ES" sz="2400" b="1" i="1" dirty="0">
                <a:solidFill>
                  <a:srgbClr val="FFFF00"/>
                </a:solidFill>
              </a:rPr>
              <a:t>Expertos en el sector </a:t>
            </a:r>
            <a:r>
              <a:rPr lang="es-ES" altLang="es-ES" sz="2400" b="1" i="1" dirty="0" err="1">
                <a:solidFill>
                  <a:srgbClr val="FFFF00"/>
                </a:solidFill>
              </a:rPr>
              <a:t>Microinformatica</a:t>
            </a:r>
            <a:r>
              <a:rPr lang="es-ES" altLang="es-ES" sz="2400" b="1" i="1" dirty="0">
                <a:solidFill>
                  <a:srgbClr val="FFFF00"/>
                </a:solidFill>
              </a:rPr>
              <a:t> </a:t>
            </a:r>
            <a:endParaRPr lang="es-E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áfico 62" descr="Marca de insignia1 con relleno sólido">
            <a:extLst>
              <a:ext uri="{FF2B5EF4-FFF2-40B4-BE49-F238E27FC236}">
                <a16:creationId xmlns:a16="http://schemas.microsoft.com/office/drawing/2014/main" id="{184F8715-448F-FB74-E420-FB4310C50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992" y="2871181"/>
            <a:ext cx="356245" cy="356245"/>
          </a:xfrm>
          <a:prstGeom prst="rect">
            <a:avLst/>
          </a:prstGeom>
        </p:spPr>
      </p:pic>
      <p:grpSp>
        <p:nvGrpSpPr>
          <p:cNvPr id="1029" name="Grupo 1028">
            <a:extLst>
              <a:ext uri="{FF2B5EF4-FFF2-40B4-BE49-F238E27FC236}">
                <a16:creationId xmlns:a16="http://schemas.microsoft.com/office/drawing/2014/main" id="{3B312630-3BB9-595E-E555-584D46D7ADE9}"/>
              </a:ext>
            </a:extLst>
          </p:cNvPr>
          <p:cNvGrpSpPr/>
          <p:nvPr/>
        </p:nvGrpSpPr>
        <p:grpSpPr>
          <a:xfrm>
            <a:off x="539552" y="1061447"/>
            <a:ext cx="7810421" cy="5472608"/>
            <a:chOff x="580988" y="1013134"/>
            <a:chExt cx="7810421" cy="5472608"/>
          </a:xfrm>
        </p:grpSpPr>
        <p:pic>
          <p:nvPicPr>
            <p:cNvPr id="1028" name="Picture 4" descr="Pin en Invitaciones de cumpleaños">
              <a:extLst>
                <a:ext uri="{FF2B5EF4-FFF2-40B4-BE49-F238E27FC236}">
                  <a16:creationId xmlns:a16="http://schemas.microsoft.com/office/drawing/2014/main" id="{0587EEDA-3009-5B0D-56DC-8F396DEC4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88" y="1013134"/>
              <a:ext cx="7810421" cy="547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7" name="Grupo 1026">
              <a:extLst>
                <a:ext uri="{FF2B5EF4-FFF2-40B4-BE49-F238E27FC236}">
                  <a16:creationId xmlns:a16="http://schemas.microsoft.com/office/drawing/2014/main" id="{1DC36C57-1B18-6799-03B8-A1E37ED7C0FB}"/>
                </a:ext>
              </a:extLst>
            </p:cNvPr>
            <p:cNvGrpSpPr/>
            <p:nvPr/>
          </p:nvGrpSpPr>
          <p:grpSpPr>
            <a:xfrm>
              <a:off x="1082352" y="1135103"/>
              <a:ext cx="6827804" cy="5246225"/>
              <a:chOff x="1082352" y="1135103"/>
              <a:chExt cx="6827804" cy="5246225"/>
            </a:xfrm>
          </p:grpSpPr>
          <p:pic>
            <p:nvPicPr>
              <p:cNvPr id="22" name="Gráfico 21" descr="Marca de insignia1 con relleno sólido">
                <a:extLst>
                  <a:ext uri="{FF2B5EF4-FFF2-40B4-BE49-F238E27FC236}">
                    <a16:creationId xmlns:a16="http://schemas.microsoft.com/office/drawing/2014/main" id="{8C1DD890-DB06-5BEB-1C6A-B045FF788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267744" y="1170886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23" name="Gráfico 22" descr="Marca de insignia1 con relleno sólido">
                <a:extLst>
                  <a:ext uri="{FF2B5EF4-FFF2-40B4-BE49-F238E27FC236}">
                    <a16:creationId xmlns:a16="http://schemas.microsoft.com/office/drawing/2014/main" id="{9300F750-5C61-A87B-247F-8CFF8ABC4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23309" y="6021288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24" name="Gráfico 23" descr="Marca de insignia1 con relleno sólido">
                <a:extLst>
                  <a:ext uri="{FF2B5EF4-FFF2-40B4-BE49-F238E27FC236}">
                    <a16:creationId xmlns:a16="http://schemas.microsoft.com/office/drawing/2014/main" id="{00359690-1040-2376-1B77-3E7F03812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331022" y="2884816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25" name="Gráfico 24" descr="Marca de insignia1 con relleno sólido">
                <a:extLst>
                  <a:ext uri="{FF2B5EF4-FFF2-40B4-BE49-F238E27FC236}">
                    <a16:creationId xmlns:a16="http://schemas.microsoft.com/office/drawing/2014/main" id="{431590EC-1BCD-C537-581E-C1A0E2576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72041" y="3306585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26" name="Gráfico 25" descr="Marca de insignia1 con relleno sólido">
                <a:extLst>
                  <a:ext uri="{FF2B5EF4-FFF2-40B4-BE49-F238E27FC236}">
                    <a16:creationId xmlns:a16="http://schemas.microsoft.com/office/drawing/2014/main" id="{7A9C814F-5BC0-044D-C334-3B9702A262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47831" y="1675163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27" name="Gráfico 26" descr="Marca de insignia1 con relleno sólido">
                <a:extLst>
                  <a:ext uri="{FF2B5EF4-FFF2-40B4-BE49-F238E27FC236}">
                    <a16:creationId xmlns:a16="http://schemas.microsoft.com/office/drawing/2014/main" id="{2DD4E79F-2CBE-BD92-65FB-006C84785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724734" y="1814892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28" name="Gráfico 27" descr="Marca de insignia1 con relleno sólido">
                <a:extLst>
                  <a:ext uri="{FF2B5EF4-FFF2-40B4-BE49-F238E27FC236}">
                    <a16:creationId xmlns:a16="http://schemas.microsoft.com/office/drawing/2014/main" id="{344AA6B2-6198-5ED9-AF89-0550D9952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93103" y="2472273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29" name="Gráfico 28" descr="Marca de insignia1 con relleno sólido">
                <a:extLst>
                  <a:ext uri="{FF2B5EF4-FFF2-40B4-BE49-F238E27FC236}">
                    <a16:creationId xmlns:a16="http://schemas.microsoft.com/office/drawing/2014/main" id="{EFB10C9A-B64C-B3FE-7C22-EC367C55D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59803" y="5569453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0" name="Gráfico 29" descr="Marca de insignia1 con relleno sólido">
                <a:extLst>
                  <a:ext uri="{FF2B5EF4-FFF2-40B4-BE49-F238E27FC236}">
                    <a16:creationId xmlns:a16="http://schemas.microsoft.com/office/drawing/2014/main" id="{F493AC9C-4D20-C9CD-432B-01BE30365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04302" y="2721638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1" name="Gráfico 30" descr="Marca de insignia1 con relleno sólido">
                <a:extLst>
                  <a:ext uri="{FF2B5EF4-FFF2-40B4-BE49-F238E27FC236}">
                    <a16:creationId xmlns:a16="http://schemas.microsoft.com/office/drawing/2014/main" id="{447F1949-116E-9C93-3982-33BAAD978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532214" y="1192247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2" name="Gráfico 31" descr="Marca de insignia1 con relleno sólido">
                <a:extLst>
                  <a:ext uri="{FF2B5EF4-FFF2-40B4-BE49-F238E27FC236}">
                    <a16:creationId xmlns:a16="http://schemas.microsoft.com/office/drawing/2014/main" id="{DFAF6649-CE85-1F4F-DF79-C77E67AAF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67251" y="2853257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3" name="Gráfico 32" descr="Marca de insignia1 con relleno sólido">
                <a:extLst>
                  <a:ext uri="{FF2B5EF4-FFF2-40B4-BE49-F238E27FC236}">
                    <a16:creationId xmlns:a16="http://schemas.microsoft.com/office/drawing/2014/main" id="{4EDF4900-18C9-54D3-BCC2-50D81D14A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293794" y="3830420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4" name="Gráfico 33" descr="Marca de insignia1 con relleno sólido">
                <a:extLst>
                  <a:ext uri="{FF2B5EF4-FFF2-40B4-BE49-F238E27FC236}">
                    <a16:creationId xmlns:a16="http://schemas.microsoft.com/office/drawing/2014/main" id="{23C4D656-EF83-8C6A-D813-8AFB8048F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462250" y="2132856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5" name="Gráfico 34" descr="Marca de insignia1 con relleno sólido">
                <a:extLst>
                  <a:ext uri="{FF2B5EF4-FFF2-40B4-BE49-F238E27FC236}">
                    <a16:creationId xmlns:a16="http://schemas.microsoft.com/office/drawing/2014/main" id="{230269A4-8834-5441-C64B-998927AEA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866574" y="2452702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6" name="Gráfico 35" descr="Marca de insignia1 con relleno sólido">
                <a:extLst>
                  <a:ext uri="{FF2B5EF4-FFF2-40B4-BE49-F238E27FC236}">
                    <a16:creationId xmlns:a16="http://schemas.microsoft.com/office/drawing/2014/main" id="{C2B7A89A-4C6F-996D-ABFA-7A7C4A7B1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81923" y="1772816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7" name="Gráfico 36" descr="Marca de insignia1 con relleno sólido">
                <a:extLst>
                  <a:ext uri="{FF2B5EF4-FFF2-40B4-BE49-F238E27FC236}">
                    <a16:creationId xmlns:a16="http://schemas.microsoft.com/office/drawing/2014/main" id="{CB9ECF1B-EAF0-8C90-99F1-7D42D0C96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84909" y="1555652"/>
                <a:ext cx="479551" cy="479551"/>
              </a:xfrm>
              <a:prstGeom prst="rect">
                <a:avLst/>
              </a:prstGeom>
            </p:spPr>
          </p:pic>
          <p:pic>
            <p:nvPicPr>
              <p:cNvPr id="38" name="Gráfico 37" descr="Marca de insignia1 con relleno sólido">
                <a:extLst>
                  <a:ext uri="{FF2B5EF4-FFF2-40B4-BE49-F238E27FC236}">
                    <a16:creationId xmlns:a16="http://schemas.microsoft.com/office/drawing/2014/main" id="{08821F11-5CDA-BE1F-2491-BE813FC27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439823" y="4069517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39" name="Gráfico 38" descr="Marca de insignia1 con relleno sólido">
                <a:extLst>
                  <a:ext uri="{FF2B5EF4-FFF2-40B4-BE49-F238E27FC236}">
                    <a16:creationId xmlns:a16="http://schemas.microsoft.com/office/drawing/2014/main" id="{973B5996-B278-A746-23B7-7DCDDC670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60768" y="3852474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0" name="Gráfico 39" descr="Marca de insignia1 con relleno sólido">
                <a:extLst>
                  <a:ext uri="{FF2B5EF4-FFF2-40B4-BE49-F238E27FC236}">
                    <a16:creationId xmlns:a16="http://schemas.microsoft.com/office/drawing/2014/main" id="{32DF0590-7CA0-7395-5932-EB5F9A257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817834" y="4643388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1" name="Gráfico 40" descr="Marca de insignia1 con relleno sólido">
                <a:extLst>
                  <a:ext uri="{FF2B5EF4-FFF2-40B4-BE49-F238E27FC236}">
                    <a16:creationId xmlns:a16="http://schemas.microsoft.com/office/drawing/2014/main" id="{9979328F-E2CD-4E8C-522A-6781A9085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24597" y="4650569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2" name="Gráfico 41" descr="Marca de insignia1 con relleno sólido">
                <a:extLst>
                  <a:ext uri="{FF2B5EF4-FFF2-40B4-BE49-F238E27FC236}">
                    <a16:creationId xmlns:a16="http://schemas.microsoft.com/office/drawing/2014/main" id="{7624B33A-753F-B42B-8D43-17FE1C724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81713" y="3551899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3" name="Gráfico 42" descr="Marca de insignia1 con relleno sólido">
                <a:extLst>
                  <a:ext uri="{FF2B5EF4-FFF2-40B4-BE49-F238E27FC236}">
                    <a16:creationId xmlns:a16="http://schemas.microsoft.com/office/drawing/2014/main" id="{B9CD121B-DDF9-9606-B01A-1D1911A4C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99505" y="2083347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4" name="Gráfico 43" descr="Marca de insignia1 con relleno sólido">
                <a:extLst>
                  <a:ext uri="{FF2B5EF4-FFF2-40B4-BE49-F238E27FC236}">
                    <a16:creationId xmlns:a16="http://schemas.microsoft.com/office/drawing/2014/main" id="{DD58123B-C3DB-5E8D-05F6-9CDEF03E7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32081" y="4713991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5" name="Gráfico 44" descr="Marca de insignia1 con relleno sólido">
                <a:extLst>
                  <a:ext uri="{FF2B5EF4-FFF2-40B4-BE49-F238E27FC236}">
                    <a16:creationId xmlns:a16="http://schemas.microsoft.com/office/drawing/2014/main" id="{C996CE87-5987-7FC1-297F-872F9ED23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222554" y="4417185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6" name="Gráfico 45" descr="Marca de insignia1 con relleno sólido">
                <a:extLst>
                  <a:ext uri="{FF2B5EF4-FFF2-40B4-BE49-F238E27FC236}">
                    <a16:creationId xmlns:a16="http://schemas.microsoft.com/office/drawing/2014/main" id="{4702C2CD-E3BA-9805-177D-AE47FC2A4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02574" y="5181980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7" name="Gráfico 46" descr="Marca de insignia1 con relleno sólido">
                <a:extLst>
                  <a:ext uri="{FF2B5EF4-FFF2-40B4-BE49-F238E27FC236}">
                    <a16:creationId xmlns:a16="http://schemas.microsoft.com/office/drawing/2014/main" id="{5780EBB1-A7C7-D323-7ADF-6A0156318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50116" y="3429000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8" name="Gráfico 47" descr="Marca de insignia1 con relleno sólido">
                <a:extLst>
                  <a:ext uri="{FF2B5EF4-FFF2-40B4-BE49-F238E27FC236}">
                    <a16:creationId xmlns:a16="http://schemas.microsoft.com/office/drawing/2014/main" id="{E60006D3-BB7E-18EF-95E6-A2FAAB090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47963" y="4381910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49" name="Gráfico 48" descr="Marca de insignia1 con relleno sólido">
                <a:extLst>
                  <a:ext uri="{FF2B5EF4-FFF2-40B4-BE49-F238E27FC236}">
                    <a16:creationId xmlns:a16="http://schemas.microsoft.com/office/drawing/2014/main" id="{053F5F45-6567-821F-36E6-8D09BF1ED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707904" y="5389433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0" name="Gráfico 49" descr="Marca de insignia1 con relleno sólido">
                <a:extLst>
                  <a:ext uri="{FF2B5EF4-FFF2-40B4-BE49-F238E27FC236}">
                    <a16:creationId xmlns:a16="http://schemas.microsoft.com/office/drawing/2014/main" id="{2ADCF47B-DF92-D20F-96BB-A306FF444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2082" y="6021288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1" name="Gráfico 50" descr="Marca de insignia1 con relleno sólido">
                <a:extLst>
                  <a:ext uri="{FF2B5EF4-FFF2-40B4-BE49-F238E27FC236}">
                    <a16:creationId xmlns:a16="http://schemas.microsoft.com/office/drawing/2014/main" id="{3C284D1F-A0C7-2C60-87C7-4FE4A0D6A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64882" y="5949280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2" name="Gráfico 51" descr="Marca de insignia1 con relleno sólido">
                <a:extLst>
                  <a:ext uri="{FF2B5EF4-FFF2-40B4-BE49-F238E27FC236}">
                    <a16:creationId xmlns:a16="http://schemas.microsoft.com/office/drawing/2014/main" id="{D858D42F-A913-B77B-2A8B-9D31DB0C0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007756" y="3191859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3" name="Gráfico 52" descr="Marca de insignia1 con relleno sólido">
                <a:extLst>
                  <a:ext uri="{FF2B5EF4-FFF2-40B4-BE49-F238E27FC236}">
                    <a16:creationId xmlns:a16="http://schemas.microsoft.com/office/drawing/2014/main" id="{CCDD97E6-9D9F-A699-97CC-E1FF5885E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61578" y="1135103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4" name="Gráfico 53" descr="Marca de insignia1 con relleno sólido">
                <a:extLst>
                  <a:ext uri="{FF2B5EF4-FFF2-40B4-BE49-F238E27FC236}">
                    <a16:creationId xmlns:a16="http://schemas.microsoft.com/office/drawing/2014/main" id="{76398709-E164-E775-8FCA-AAE7301BE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78356" y="1315123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5" name="Gráfico 54" descr="Marca de insignia1 con relleno sólido">
                <a:extLst>
                  <a:ext uri="{FF2B5EF4-FFF2-40B4-BE49-F238E27FC236}">
                    <a16:creationId xmlns:a16="http://schemas.microsoft.com/office/drawing/2014/main" id="{A3A406CA-107B-8ED5-D5DB-400E36669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76614" y="2432217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6" name="Gráfico 55" descr="Marca de insignia1 con relleno sólido">
                <a:extLst>
                  <a:ext uri="{FF2B5EF4-FFF2-40B4-BE49-F238E27FC236}">
                    <a16:creationId xmlns:a16="http://schemas.microsoft.com/office/drawing/2014/main" id="{EE19B7E3-CBCE-2934-641F-195A6A26D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80628" y="2792081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7" name="Gráfico 56" descr="Marca de insignia1 con relleno sólido">
                <a:extLst>
                  <a:ext uri="{FF2B5EF4-FFF2-40B4-BE49-F238E27FC236}">
                    <a16:creationId xmlns:a16="http://schemas.microsoft.com/office/drawing/2014/main" id="{16A157AD-0757-55AA-FFB7-EBCCD013AA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24597" y="3429000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8" name="Gráfico 57" descr="Marca de insignia1 con relleno sólido">
                <a:extLst>
                  <a:ext uri="{FF2B5EF4-FFF2-40B4-BE49-F238E27FC236}">
                    <a16:creationId xmlns:a16="http://schemas.microsoft.com/office/drawing/2014/main" id="{7231F88E-945E-9AB3-49DB-A88D354E8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78160" y="1675163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59" name="Gráfico 58" descr="Marca de insignia1 con relleno sólido">
                <a:extLst>
                  <a:ext uri="{FF2B5EF4-FFF2-40B4-BE49-F238E27FC236}">
                    <a16:creationId xmlns:a16="http://schemas.microsoft.com/office/drawing/2014/main" id="{2D0B023F-3902-23E7-428D-BE0C8A73D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4339" y="2988218"/>
                <a:ext cx="360040" cy="360040"/>
              </a:xfrm>
              <a:prstGeom prst="rect">
                <a:avLst/>
              </a:prstGeom>
            </p:spPr>
          </p:pic>
          <p:pic>
            <p:nvPicPr>
              <p:cNvPr id="60" name="Gráfico 59" descr="Marca de insignia1 con relleno sólido">
                <a:extLst>
                  <a:ext uri="{FF2B5EF4-FFF2-40B4-BE49-F238E27FC236}">
                    <a16:creationId xmlns:a16="http://schemas.microsoft.com/office/drawing/2014/main" id="{A2C9A1C7-BF29-1770-E597-CF13E89DF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93794" y="4775235"/>
                <a:ext cx="360040" cy="360040"/>
              </a:xfrm>
              <a:prstGeom prst="rect">
                <a:avLst/>
              </a:prstGeom>
            </p:spPr>
          </p:pic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878AE16A-E61E-B076-F8F0-A1B764D1EC11}"/>
                  </a:ext>
                </a:extLst>
              </p:cNvPr>
              <p:cNvSpPr txBox="1"/>
              <p:nvPr/>
            </p:nvSpPr>
            <p:spPr>
              <a:xfrm>
                <a:off x="1082352" y="2551661"/>
                <a:ext cx="116434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/>
                  <a:t>Personal propio</a:t>
                </a:r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75F19801-8A73-F229-B999-5207EC475BFA}"/>
                  </a:ext>
                </a:extLst>
              </p:cNvPr>
              <p:cNvSpPr txBox="1"/>
              <p:nvPr/>
            </p:nvSpPr>
            <p:spPr>
              <a:xfrm>
                <a:off x="1118569" y="2901658"/>
                <a:ext cx="12502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err="1"/>
                  <a:t>SAT´s</a:t>
                </a:r>
                <a:endParaRPr lang="es-ES" sz="1100" b="1" dirty="0"/>
              </a:p>
            </p:txBody>
          </p:sp>
          <p:pic>
            <p:nvPicPr>
              <p:cNvPr id="1024" name="Gráfico 1023" descr="Marca de insignia1 con relleno sólido">
                <a:extLst>
                  <a:ext uri="{FF2B5EF4-FFF2-40B4-BE49-F238E27FC236}">
                    <a16:creationId xmlns:a16="http://schemas.microsoft.com/office/drawing/2014/main" id="{C6E2C539-3735-1B85-7F0D-2DF790B06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862514" y="2370937"/>
                <a:ext cx="360040" cy="360040"/>
              </a:xfrm>
              <a:prstGeom prst="rect">
                <a:avLst/>
              </a:prstGeom>
            </p:spPr>
          </p:pic>
        </p:grpSp>
      </p:grpSp>
      <p:pic>
        <p:nvPicPr>
          <p:cNvPr id="1025" name="Gráfico 1024" descr="Marca de insignia1 con relleno sólido">
            <a:extLst>
              <a:ext uri="{FF2B5EF4-FFF2-40B4-BE49-F238E27FC236}">
                <a16:creationId xmlns:a16="http://schemas.microsoft.com/office/drawing/2014/main" id="{9B16DB9A-6664-85D2-E77B-D773489B7B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247" y="2472531"/>
            <a:ext cx="360040" cy="360040"/>
          </a:xfrm>
          <a:prstGeom prst="rect">
            <a:avLst/>
          </a:prstGeom>
        </p:spPr>
      </p:pic>
      <p:pic>
        <p:nvPicPr>
          <p:cNvPr id="1031" name="Gráfico 1030" descr="Marca de insignia1 con relleno sólido">
            <a:extLst>
              <a:ext uri="{FF2B5EF4-FFF2-40B4-BE49-F238E27FC236}">
                <a16:creationId xmlns:a16="http://schemas.microsoft.com/office/drawing/2014/main" id="{8894D65A-3617-7714-2B39-2B4611245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461" y="2847061"/>
            <a:ext cx="360040" cy="360040"/>
          </a:xfrm>
          <a:prstGeom prst="rect">
            <a:avLst/>
          </a:prstGeom>
        </p:spPr>
      </p:pic>
      <p:sp>
        <p:nvSpPr>
          <p:cNvPr id="1032" name="1 CuadroTexto">
            <a:extLst>
              <a:ext uri="{FF2B5EF4-FFF2-40B4-BE49-F238E27FC236}">
                <a16:creationId xmlns:a16="http://schemas.microsoft.com/office/drawing/2014/main" id="{B052E4A7-80BD-88EC-6E53-A7033424C012}"/>
              </a:ext>
            </a:extLst>
          </p:cNvPr>
          <p:cNvSpPr txBox="1"/>
          <p:nvPr/>
        </p:nvSpPr>
        <p:spPr>
          <a:xfrm>
            <a:off x="179512" y="47667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¿QUIÉNES SOMOS?</a:t>
            </a:r>
            <a:endParaRPr lang="pt-PT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030583" y="1340768"/>
            <a:ext cx="5075297" cy="4270373"/>
            <a:chOff x="2035779" y="1213196"/>
            <a:chExt cx="5075297" cy="4270373"/>
          </a:xfrm>
        </p:grpSpPr>
        <p:sp>
          <p:nvSpPr>
            <p:cNvPr id="3" name="Forma libre 2"/>
            <p:cNvSpPr/>
            <p:nvPr/>
          </p:nvSpPr>
          <p:spPr>
            <a:xfrm>
              <a:off x="3139947" y="2361525"/>
              <a:ext cx="2866962" cy="2866962"/>
            </a:xfrm>
            <a:custGeom>
              <a:avLst/>
              <a:gdLst>
                <a:gd name="connsiteX0" fmla="*/ 0 w 2866962"/>
                <a:gd name="connsiteY0" fmla="*/ 1433481 h 2866962"/>
                <a:gd name="connsiteX1" fmla="*/ 1433481 w 2866962"/>
                <a:gd name="connsiteY1" fmla="*/ 0 h 2866962"/>
                <a:gd name="connsiteX2" fmla="*/ 2866962 w 2866962"/>
                <a:gd name="connsiteY2" fmla="*/ 1433481 h 2866962"/>
                <a:gd name="connsiteX3" fmla="*/ 1433481 w 2866962"/>
                <a:gd name="connsiteY3" fmla="*/ 2866962 h 2866962"/>
                <a:gd name="connsiteX4" fmla="*/ 0 w 2866962"/>
                <a:gd name="connsiteY4" fmla="*/ 1433481 h 286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6962" h="2866962">
                  <a:moveTo>
                    <a:pt x="0" y="1433481"/>
                  </a:moveTo>
                  <a:cubicBezTo>
                    <a:pt x="0" y="641791"/>
                    <a:pt x="641791" y="0"/>
                    <a:pt x="1433481" y="0"/>
                  </a:cubicBezTo>
                  <a:cubicBezTo>
                    <a:pt x="2225171" y="0"/>
                    <a:pt x="2866962" y="641791"/>
                    <a:pt x="2866962" y="1433481"/>
                  </a:cubicBezTo>
                  <a:cubicBezTo>
                    <a:pt x="2866962" y="2225171"/>
                    <a:pt x="2225171" y="2866962"/>
                    <a:pt x="1433481" y="2866962"/>
                  </a:cubicBezTo>
                  <a:cubicBezTo>
                    <a:pt x="641791" y="2866962"/>
                    <a:pt x="0" y="2225171"/>
                    <a:pt x="0" y="1433481"/>
                  </a:cubicBezTo>
                  <a:close/>
                </a:path>
              </a:pathLst>
            </a:custGeom>
            <a:solidFill>
              <a:srgbClr val="C55E5B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55417" tIns="455417" rIns="455417" bIns="45541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dirty="0">
                  <a:solidFill>
                    <a:schemeClr val="bg1"/>
                  </a:solidFill>
                </a:rPr>
                <a:t>52 puntos de servicio en España</a:t>
              </a:r>
              <a:endParaRPr lang="es-ES" sz="2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4" name="Forma libre 3"/>
            <p:cNvSpPr/>
            <p:nvPr/>
          </p:nvSpPr>
          <p:spPr>
            <a:xfrm>
              <a:off x="3856687" y="1213196"/>
              <a:ext cx="1466574" cy="1433481"/>
            </a:xfrm>
            <a:custGeom>
              <a:avLst/>
              <a:gdLst>
                <a:gd name="connsiteX0" fmla="*/ 0 w 1433481"/>
                <a:gd name="connsiteY0" fmla="*/ 716741 h 1433481"/>
                <a:gd name="connsiteX1" fmla="*/ 716741 w 1433481"/>
                <a:gd name="connsiteY1" fmla="*/ 0 h 1433481"/>
                <a:gd name="connsiteX2" fmla="*/ 1433482 w 1433481"/>
                <a:gd name="connsiteY2" fmla="*/ 716741 h 1433481"/>
                <a:gd name="connsiteX3" fmla="*/ 716741 w 1433481"/>
                <a:gd name="connsiteY3" fmla="*/ 1433482 h 1433481"/>
                <a:gd name="connsiteX4" fmla="*/ 0 w 1433481"/>
                <a:gd name="connsiteY4" fmla="*/ 716741 h 143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481" h="1433481">
                  <a:moveTo>
                    <a:pt x="0" y="716741"/>
                  </a:moveTo>
                  <a:cubicBezTo>
                    <a:pt x="0" y="320896"/>
                    <a:pt x="320896" y="0"/>
                    <a:pt x="716741" y="0"/>
                  </a:cubicBezTo>
                  <a:cubicBezTo>
                    <a:pt x="1112586" y="0"/>
                    <a:pt x="1433482" y="320896"/>
                    <a:pt x="1433482" y="716741"/>
                  </a:cubicBezTo>
                  <a:cubicBezTo>
                    <a:pt x="1433482" y="1112586"/>
                    <a:pt x="1112586" y="1433482"/>
                    <a:pt x="716741" y="1433482"/>
                  </a:cubicBezTo>
                  <a:cubicBezTo>
                    <a:pt x="320896" y="1433482"/>
                    <a:pt x="0" y="1112586"/>
                    <a:pt x="0" y="7167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7708" tIns="227708" rIns="227708" bIns="22770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/>
                <a:t>Mantenimiento</a:t>
              </a:r>
            </a:p>
          </p:txBody>
        </p:sp>
        <p:sp>
          <p:nvSpPr>
            <p:cNvPr id="5" name="Forma libre 4"/>
            <p:cNvSpPr/>
            <p:nvPr/>
          </p:nvSpPr>
          <p:spPr>
            <a:xfrm>
              <a:off x="5677595" y="2392049"/>
              <a:ext cx="1433481" cy="1433481"/>
            </a:xfrm>
            <a:custGeom>
              <a:avLst/>
              <a:gdLst>
                <a:gd name="connsiteX0" fmla="*/ 0 w 1433481"/>
                <a:gd name="connsiteY0" fmla="*/ 716741 h 1433481"/>
                <a:gd name="connsiteX1" fmla="*/ 716741 w 1433481"/>
                <a:gd name="connsiteY1" fmla="*/ 0 h 1433481"/>
                <a:gd name="connsiteX2" fmla="*/ 1433482 w 1433481"/>
                <a:gd name="connsiteY2" fmla="*/ 716741 h 1433481"/>
                <a:gd name="connsiteX3" fmla="*/ 716741 w 1433481"/>
                <a:gd name="connsiteY3" fmla="*/ 1433482 h 1433481"/>
                <a:gd name="connsiteX4" fmla="*/ 0 w 1433481"/>
                <a:gd name="connsiteY4" fmla="*/ 716741 h 143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481" h="1433481">
                  <a:moveTo>
                    <a:pt x="0" y="716741"/>
                  </a:moveTo>
                  <a:cubicBezTo>
                    <a:pt x="0" y="320896"/>
                    <a:pt x="320896" y="0"/>
                    <a:pt x="716741" y="0"/>
                  </a:cubicBezTo>
                  <a:cubicBezTo>
                    <a:pt x="1112586" y="0"/>
                    <a:pt x="1433482" y="320896"/>
                    <a:pt x="1433482" y="716741"/>
                  </a:cubicBezTo>
                  <a:cubicBezTo>
                    <a:pt x="1433482" y="1112586"/>
                    <a:pt x="1112586" y="1433482"/>
                    <a:pt x="716741" y="1433482"/>
                  </a:cubicBezTo>
                  <a:cubicBezTo>
                    <a:pt x="320896" y="1433482"/>
                    <a:pt x="0" y="1112586"/>
                    <a:pt x="0" y="7167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7708" tIns="227708" rIns="227708" bIns="22770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/>
                <a:t>Instalaciones</a:t>
              </a: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2126300" y="4039697"/>
              <a:ext cx="1433481" cy="1433481"/>
            </a:xfrm>
            <a:custGeom>
              <a:avLst/>
              <a:gdLst>
                <a:gd name="connsiteX0" fmla="*/ 0 w 1433481"/>
                <a:gd name="connsiteY0" fmla="*/ 716741 h 1433481"/>
                <a:gd name="connsiteX1" fmla="*/ 716741 w 1433481"/>
                <a:gd name="connsiteY1" fmla="*/ 0 h 1433481"/>
                <a:gd name="connsiteX2" fmla="*/ 1433482 w 1433481"/>
                <a:gd name="connsiteY2" fmla="*/ 716741 h 1433481"/>
                <a:gd name="connsiteX3" fmla="*/ 716741 w 1433481"/>
                <a:gd name="connsiteY3" fmla="*/ 1433482 h 1433481"/>
                <a:gd name="connsiteX4" fmla="*/ 0 w 1433481"/>
                <a:gd name="connsiteY4" fmla="*/ 716741 h 143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481" h="1433481">
                  <a:moveTo>
                    <a:pt x="0" y="716741"/>
                  </a:moveTo>
                  <a:cubicBezTo>
                    <a:pt x="0" y="320896"/>
                    <a:pt x="320896" y="0"/>
                    <a:pt x="716741" y="0"/>
                  </a:cubicBezTo>
                  <a:cubicBezTo>
                    <a:pt x="1112586" y="0"/>
                    <a:pt x="1433482" y="320896"/>
                    <a:pt x="1433482" y="716741"/>
                  </a:cubicBezTo>
                  <a:cubicBezTo>
                    <a:pt x="1433482" y="1112586"/>
                    <a:pt x="1112586" y="1433482"/>
                    <a:pt x="716741" y="1433482"/>
                  </a:cubicBezTo>
                  <a:cubicBezTo>
                    <a:pt x="320896" y="1433482"/>
                    <a:pt x="0" y="1112586"/>
                    <a:pt x="0" y="7167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7708" tIns="227708" rIns="227708" bIns="22770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/>
                <a:t>Proyectos:</a:t>
              </a:r>
            </a:p>
            <a:p>
              <a:pPr marL="171450" lvl="0" indent="-171450" defTabSz="6223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s-ES" sz="1200" b="1" dirty="0"/>
                <a:t>Inventarios</a:t>
              </a:r>
            </a:p>
            <a:p>
              <a:pPr marL="171450" lvl="0" indent="-171450" defTabSz="6223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s-ES" sz="1200" b="1" dirty="0"/>
                <a:t>Logistica</a:t>
              </a:r>
            </a:p>
            <a:p>
              <a:pPr marL="171450" lvl="0" indent="-171450" defTabSz="6223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s-ES" sz="1200" b="1" dirty="0" err="1"/>
                <a:t>Tecn</a:t>
              </a:r>
              <a:r>
                <a:rPr lang="es-ES" sz="1200" b="1" dirty="0"/>
                <a:t>. In situ</a:t>
              </a:r>
            </a:p>
            <a:p>
              <a:pPr marL="171450" lvl="0" indent="-171450" defTabSz="6223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s-ES" sz="1200" b="1" dirty="0"/>
                <a:t>……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/>
            </a:p>
          </p:txBody>
        </p:sp>
        <p:sp>
          <p:nvSpPr>
            <p:cNvPr id="7" name="Forma libre 6"/>
            <p:cNvSpPr/>
            <p:nvPr/>
          </p:nvSpPr>
          <p:spPr>
            <a:xfrm>
              <a:off x="5559353" y="4050088"/>
              <a:ext cx="1433481" cy="1433481"/>
            </a:xfrm>
            <a:custGeom>
              <a:avLst/>
              <a:gdLst>
                <a:gd name="connsiteX0" fmla="*/ 0 w 1433481"/>
                <a:gd name="connsiteY0" fmla="*/ 716741 h 1433481"/>
                <a:gd name="connsiteX1" fmla="*/ 716741 w 1433481"/>
                <a:gd name="connsiteY1" fmla="*/ 0 h 1433481"/>
                <a:gd name="connsiteX2" fmla="*/ 1433482 w 1433481"/>
                <a:gd name="connsiteY2" fmla="*/ 716741 h 1433481"/>
                <a:gd name="connsiteX3" fmla="*/ 716741 w 1433481"/>
                <a:gd name="connsiteY3" fmla="*/ 1433482 h 1433481"/>
                <a:gd name="connsiteX4" fmla="*/ 0 w 1433481"/>
                <a:gd name="connsiteY4" fmla="*/ 716741 h 143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481" h="1433481">
                  <a:moveTo>
                    <a:pt x="0" y="716741"/>
                  </a:moveTo>
                  <a:cubicBezTo>
                    <a:pt x="0" y="320896"/>
                    <a:pt x="320896" y="0"/>
                    <a:pt x="716741" y="0"/>
                  </a:cubicBezTo>
                  <a:cubicBezTo>
                    <a:pt x="1112586" y="0"/>
                    <a:pt x="1433482" y="320896"/>
                    <a:pt x="1433482" y="716741"/>
                  </a:cubicBezTo>
                  <a:cubicBezTo>
                    <a:pt x="1433482" y="1112586"/>
                    <a:pt x="1112586" y="1433482"/>
                    <a:pt x="716741" y="1433482"/>
                  </a:cubicBezTo>
                  <a:cubicBezTo>
                    <a:pt x="320896" y="1433482"/>
                    <a:pt x="0" y="1112586"/>
                    <a:pt x="0" y="7167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7708" tIns="227708" rIns="227708" bIns="22770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err="1"/>
                <a:t>Hel</a:t>
              </a:r>
              <a:r>
                <a:rPr lang="es-ES" sz="1400" b="1" dirty="0"/>
                <a:t> Desk / Call Center</a:t>
              </a:r>
              <a:endParaRPr lang="es-ES" sz="1400" b="1" kern="1200" dirty="0"/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2035779" y="2361525"/>
              <a:ext cx="1433481" cy="1433481"/>
            </a:xfrm>
            <a:custGeom>
              <a:avLst/>
              <a:gdLst>
                <a:gd name="connsiteX0" fmla="*/ 0 w 1433481"/>
                <a:gd name="connsiteY0" fmla="*/ 716741 h 1433481"/>
                <a:gd name="connsiteX1" fmla="*/ 716741 w 1433481"/>
                <a:gd name="connsiteY1" fmla="*/ 0 h 1433481"/>
                <a:gd name="connsiteX2" fmla="*/ 1433482 w 1433481"/>
                <a:gd name="connsiteY2" fmla="*/ 716741 h 1433481"/>
                <a:gd name="connsiteX3" fmla="*/ 716741 w 1433481"/>
                <a:gd name="connsiteY3" fmla="*/ 1433482 h 1433481"/>
                <a:gd name="connsiteX4" fmla="*/ 0 w 1433481"/>
                <a:gd name="connsiteY4" fmla="*/ 716741 h 143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481" h="1433481">
                  <a:moveTo>
                    <a:pt x="0" y="716741"/>
                  </a:moveTo>
                  <a:cubicBezTo>
                    <a:pt x="0" y="320896"/>
                    <a:pt x="320896" y="0"/>
                    <a:pt x="716741" y="0"/>
                  </a:cubicBezTo>
                  <a:cubicBezTo>
                    <a:pt x="1112586" y="0"/>
                    <a:pt x="1433482" y="320896"/>
                    <a:pt x="1433482" y="716741"/>
                  </a:cubicBezTo>
                  <a:cubicBezTo>
                    <a:pt x="1433482" y="1112586"/>
                    <a:pt x="1112586" y="1433482"/>
                    <a:pt x="716741" y="1433482"/>
                  </a:cubicBezTo>
                  <a:cubicBezTo>
                    <a:pt x="320896" y="1433482"/>
                    <a:pt x="0" y="1112586"/>
                    <a:pt x="0" y="71674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7708" tIns="227708" rIns="227708" bIns="22770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/>
                <a:t>Roll </a:t>
              </a:r>
              <a:r>
                <a:rPr lang="es-ES" sz="1400" b="1" kern="1200" dirty="0" err="1"/>
                <a:t>Out</a:t>
              </a:r>
              <a:endParaRPr lang="es-ES" sz="1400" b="1" kern="1200" dirty="0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HACEMOS?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4780480" y="5157192"/>
            <a:ext cx="1433481" cy="1433481"/>
          </a:xfrm>
          <a:custGeom>
            <a:avLst/>
            <a:gdLst>
              <a:gd name="connsiteX0" fmla="*/ 0 w 1433481"/>
              <a:gd name="connsiteY0" fmla="*/ 716741 h 1433481"/>
              <a:gd name="connsiteX1" fmla="*/ 716741 w 1433481"/>
              <a:gd name="connsiteY1" fmla="*/ 0 h 1433481"/>
              <a:gd name="connsiteX2" fmla="*/ 1433482 w 1433481"/>
              <a:gd name="connsiteY2" fmla="*/ 716741 h 1433481"/>
              <a:gd name="connsiteX3" fmla="*/ 716741 w 1433481"/>
              <a:gd name="connsiteY3" fmla="*/ 1433482 h 1433481"/>
              <a:gd name="connsiteX4" fmla="*/ 0 w 1433481"/>
              <a:gd name="connsiteY4" fmla="*/ 716741 h 14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81" h="1433481">
                <a:moveTo>
                  <a:pt x="0" y="716741"/>
                </a:moveTo>
                <a:cubicBezTo>
                  <a:pt x="0" y="320896"/>
                  <a:pt x="320896" y="0"/>
                  <a:pt x="716741" y="0"/>
                </a:cubicBezTo>
                <a:cubicBezTo>
                  <a:pt x="1112586" y="0"/>
                  <a:pt x="1433482" y="320896"/>
                  <a:pt x="1433482" y="716741"/>
                </a:cubicBezTo>
                <a:cubicBezTo>
                  <a:pt x="1433482" y="1112586"/>
                  <a:pt x="1112586" y="1433482"/>
                  <a:pt x="716741" y="1433482"/>
                </a:cubicBezTo>
                <a:cubicBezTo>
                  <a:pt x="320896" y="1433482"/>
                  <a:pt x="0" y="1112586"/>
                  <a:pt x="0" y="7167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7708" tIns="227708" rIns="227708" bIns="2277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/>
              <a:t>Laboratorio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" y="5517232"/>
            <a:ext cx="2730036" cy="121748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19813305">
            <a:off x="371732" y="1581156"/>
            <a:ext cx="2337638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00"/>
                </a:solidFill>
              </a:rPr>
              <a:t>Disponemos de + 1500m2 para apoyar las actividades</a:t>
            </a:r>
          </a:p>
        </p:txBody>
      </p:sp>
    </p:spTree>
    <p:extLst>
      <p:ext uri="{BB962C8B-B14F-4D97-AF65-F5344CB8AC3E}">
        <p14:creationId xmlns:p14="http://schemas.microsoft.com/office/powerpoint/2010/main" val="33470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HACEMOS?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251520" y="1124744"/>
            <a:ext cx="1649505" cy="1512168"/>
          </a:xfrm>
          <a:custGeom>
            <a:avLst/>
            <a:gdLst>
              <a:gd name="connsiteX0" fmla="*/ 0 w 1433481"/>
              <a:gd name="connsiteY0" fmla="*/ 716741 h 1433481"/>
              <a:gd name="connsiteX1" fmla="*/ 716741 w 1433481"/>
              <a:gd name="connsiteY1" fmla="*/ 0 h 1433481"/>
              <a:gd name="connsiteX2" fmla="*/ 1433482 w 1433481"/>
              <a:gd name="connsiteY2" fmla="*/ 716741 h 1433481"/>
              <a:gd name="connsiteX3" fmla="*/ 716741 w 1433481"/>
              <a:gd name="connsiteY3" fmla="*/ 1433482 h 1433481"/>
              <a:gd name="connsiteX4" fmla="*/ 0 w 1433481"/>
              <a:gd name="connsiteY4" fmla="*/ 716741 h 14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81" h="1433481">
                <a:moveTo>
                  <a:pt x="0" y="716741"/>
                </a:moveTo>
                <a:cubicBezTo>
                  <a:pt x="0" y="320896"/>
                  <a:pt x="320896" y="0"/>
                  <a:pt x="716741" y="0"/>
                </a:cubicBezTo>
                <a:cubicBezTo>
                  <a:pt x="1112586" y="0"/>
                  <a:pt x="1433482" y="320896"/>
                  <a:pt x="1433482" y="716741"/>
                </a:cubicBezTo>
                <a:cubicBezTo>
                  <a:pt x="1433482" y="1112586"/>
                  <a:pt x="1112586" y="1433482"/>
                  <a:pt x="716741" y="1433482"/>
                </a:cubicBezTo>
                <a:cubicBezTo>
                  <a:pt x="320896" y="1433482"/>
                  <a:pt x="0" y="1112586"/>
                  <a:pt x="0" y="7167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7708" tIns="227708" rIns="227708" bIns="2277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/>
              <a:t>Mantenimiento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/>
              <a:t>y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/>
              <a:t>S</a:t>
            </a:r>
            <a:r>
              <a:rPr lang="es-ES" sz="1400" b="1" kern="1200" dirty="0"/>
              <a:t>oporte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8228788"/>
              </p:ext>
            </p:extLst>
          </p:nvPr>
        </p:nvGraphicFramePr>
        <p:xfrm>
          <a:off x="1475656" y="1124744"/>
          <a:ext cx="72728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46882"/>
            <a:ext cx="2808312" cy="12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78140452"/>
              </p:ext>
            </p:extLst>
          </p:nvPr>
        </p:nvGraphicFramePr>
        <p:xfrm>
          <a:off x="827584" y="1124744"/>
          <a:ext cx="8575687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HACEMOS?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67544" y="1124744"/>
            <a:ext cx="1728192" cy="1656184"/>
          </a:xfrm>
          <a:custGeom>
            <a:avLst/>
            <a:gdLst>
              <a:gd name="connsiteX0" fmla="*/ 0 w 1433481"/>
              <a:gd name="connsiteY0" fmla="*/ 716741 h 1433481"/>
              <a:gd name="connsiteX1" fmla="*/ 716741 w 1433481"/>
              <a:gd name="connsiteY1" fmla="*/ 0 h 1433481"/>
              <a:gd name="connsiteX2" fmla="*/ 1433482 w 1433481"/>
              <a:gd name="connsiteY2" fmla="*/ 716741 h 1433481"/>
              <a:gd name="connsiteX3" fmla="*/ 716741 w 1433481"/>
              <a:gd name="connsiteY3" fmla="*/ 1433482 h 1433481"/>
              <a:gd name="connsiteX4" fmla="*/ 0 w 1433481"/>
              <a:gd name="connsiteY4" fmla="*/ 716741 h 14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81" h="1433481">
                <a:moveTo>
                  <a:pt x="0" y="716741"/>
                </a:moveTo>
                <a:cubicBezTo>
                  <a:pt x="0" y="320896"/>
                  <a:pt x="320896" y="0"/>
                  <a:pt x="716741" y="0"/>
                </a:cubicBezTo>
                <a:cubicBezTo>
                  <a:pt x="1112586" y="0"/>
                  <a:pt x="1433482" y="320896"/>
                  <a:pt x="1433482" y="716741"/>
                </a:cubicBezTo>
                <a:cubicBezTo>
                  <a:pt x="1433482" y="1112586"/>
                  <a:pt x="1112586" y="1433482"/>
                  <a:pt x="716741" y="1433482"/>
                </a:cubicBezTo>
                <a:cubicBezTo>
                  <a:pt x="320896" y="1433482"/>
                  <a:pt x="0" y="1112586"/>
                  <a:pt x="0" y="7167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7708" tIns="227708" rIns="227708" bIns="2277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/>
              <a:t>INSTALACIONES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01208"/>
            <a:ext cx="2802743" cy="13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16923502"/>
              </p:ext>
            </p:extLst>
          </p:nvPr>
        </p:nvGraphicFramePr>
        <p:xfrm>
          <a:off x="827584" y="1124744"/>
          <a:ext cx="8575687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HACEMOS?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67544" y="1124744"/>
            <a:ext cx="1728192" cy="1656184"/>
          </a:xfrm>
          <a:custGeom>
            <a:avLst/>
            <a:gdLst>
              <a:gd name="connsiteX0" fmla="*/ 0 w 1433481"/>
              <a:gd name="connsiteY0" fmla="*/ 716741 h 1433481"/>
              <a:gd name="connsiteX1" fmla="*/ 716741 w 1433481"/>
              <a:gd name="connsiteY1" fmla="*/ 0 h 1433481"/>
              <a:gd name="connsiteX2" fmla="*/ 1433482 w 1433481"/>
              <a:gd name="connsiteY2" fmla="*/ 716741 h 1433481"/>
              <a:gd name="connsiteX3" fmla="*/ 716741 w 1433481"/>
              <a:gd name="connsiteY3" fmla="*/ 1433482 h 1433481"/>
              <a:gd name="connsiteX4" fmla="*/ 0 w 1433481"/>
              <a:gd name="connsiteY4" fmla="*/ 716741 h 14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81" h="1433481">
                <a:moveTo>
                  <a:pt x="0" y="716741"/>
                </a:moveTo>
                <a:cubicBezTo>
                  <a:pt x="0" y="320896"/>
                  <a:pt x="320896" y="0"/>
                  <a:pt x="716741" y="0"/>
                </a:cubicBezTo>
                <a:cubicBezTo>
                  <a:pt x="1112586" y="0"/>
                  <a:pt x="1433482" y="320896"/>
                  <a:pt x="1433482" y="716741"/>
                </a:cubicBezTo>
                <a:cubicBezTo>
                  <a:pt x="1433482" y="1112586"/>
                  <a:pt x="1112586" y="1433482"/>
                  <a:pt x="716741" y="1433482"/>
                </a:cubicBezTo>
                <a:cubicBezTo>
                  <a:pt x="320896" y="1433482"/>
                  <a:pt x="0" y="1112586"/>
                  <a:pt x="0" y="7167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7708" tIns="227708" rIns="227708" bIns="2277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/>
              <a:t>HELP DESK /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/>
              <a:t>CALL CENTER</a:t>
            </a:r>
            <a:endParaRPr lang="es-ES" sz="1400" b="1" kern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2952328" cy="14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51483918"/>
              </p:ext>
            </p:extLst>
          </p:nvPr>
        </p:nvGraphicFramePr>
        <p:xfrm>
          <a:off x="827584" y="1124744"/>
          <a:ext cx="8575687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HACEMOS?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67544" y="1124744"/>
            <a:ext cx="1728192" cy="1656184"/>
          </a:xfrm>
          <a:custGeom>
            <a:avLst/>
            <a:gdLst>
              <a:gd name="connsiteX0" fmla="*/ 0 w 1433481"/>
              <a:gd name="connsiteY0" fmla="*/ 716741 h 1433481"/>
              <a:gd name="connsiteX1" fmla="*/ 716741 w 1433481"/>
              <a:gd name="connsiteY1" fmla="*/ 0 h 1433481"/>
              <a:gd name="connsiteX2" fmla="*/ 1433482 w 1433481"/>
              <a:gd name="connsiteY2" fmla="*/ 716741 h 1433481"/>
              <a:gd name="connsiteX3" fmla="*/ 716741 w 1433481"/>
              <a:gd name="connsiteY3" fmla="*/ 1433482 h 1433481"/>
              <a:gd name="connsiteX4" fmla="*/ 0 w 1433481"/>
              <a:gd name="connsiteY4" fmla="*/ 716741 h 14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81" h="1433481">
                <a:moveTo>
                  <a:pt x="0" y="716741"/>
                </a:moveTo>
                <a:cubicBezTo>
                  <a:pt x="0" y="320896"/>
                  <a:pt x="320896" y="0"/>
                  <a:pt x="716741" y="0"/>
                </a:cubicBezTo>
                <a:cubicBezTo>
                  <a:pt x="1112586" y="0"/>
                  <a:pt x="1433482" y="320896"/>
                  <a:pt x="1433482" y="716741"/>
                </a:cubicBezTo>
                <a:cubicBezTo>
                  <a:pt x="1433482" y="1112586"/>
                  <a:pt x="1112586" y="1433482"/>
                  <a:pt x="716741" y="1433482"/>
                </a:cubicBezTo>
                <a:cubicBezTo>
                  <a:pt x="320896" y="1433482"/>
                  <a:pt x="0" y="1112586"/>
                  <a:pt x="0" y="7167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7708" tIns="227708" rIns="227708" bIns="2277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b="1" kern="1200" dirty="0"/>
              <a:t>Laboratorio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472274"/>
            <a:ext cx="3096344" cy="12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9364129"/>
              </p:ext>
            </p:extLst>
          </p:nvPr>
        </p:nvGraphicFramePr>
        <p:xfrm>
          <a:off x="827584" y="1124744"/>
          <a:ext cx="8575687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12989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2"/>
                </a:solidFill>
              </a:rPr>
              <a:t>¿QUÉ HACEMOS?</a:t>
            </a: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467544" y="1124744"/>
            <a:ext cx="1728192" cy="1656184"/>
          </a:xfrm>
          <a:custGeom>
            <a:avLst/>
            <a:gdLst>
              <a:gd name="connsiteX0" fmla="*/ 0 w 1433481"/>
              <a:gd name="connsiteY0" fmla="*/ 716741 h 1433481"/>
              <a:gd name="connsiteX1" fmla="*/ 716741 w 1433481"/>
              <a:gd name="connsiteY1" fmla="*/ 0 h 1433481"/>
              <a:gd name="connsiteX2" fmla="*/ 1433482 w 1433481"/>
              <a:gd name="connsiteY2" fmla="*/ 716741 h 1433481"/>
              <a:gd name="connsiteX3" fmla="*/ 716741 w 1433481"/>
              <a:gd name="connsiteY3" fmla="*/ 1433482 h 1433481"/>
              <a:gd name="connsiteX4" fmla="*/ 0 w 1433481"/>
              <a:gd name="connsiteY4" fmla="*/ 716741 h 143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3481" h="1433481">
                <a:moveTo>
                  <a:pt x="0" y="716741"/>
                </a:moveTo>
                <a:cubicBezTo>
                  <a:pt x="0" y="320896"/>
                  <a:pt x="320896" y="0"/>
                  <a:pt x="716741" y="0"/>
                </a:cubicBezTo>
                <a:cubicBezTo>
                  <a:pt x="1112586" y="0"/>
                  <a:pt x="1433482" y="320896"/>
                  <a:pt x="1433482" y="716741"/>
                </a:cubicBezTo>
                <a:cubicBezTo>
                  <a:pt x="1433482" y="1112586"/>
                  <a:pt x="1112586" y="1433482"/>
                  <a:pt x="716741" y="1433482"/>
                </a:cubicBezTo>
                <a:cubicBezTo>
                  <a:pt x="320896" y="1433482"/>
                  <a:pt x="0" y="1112586"/>
                  <a:pt x="0" y="71674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7708" tIns="227708" rIns="227708" bIns="2277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kern="1200" dirty="0"/>
              <a:t>Roll </a:t>
            </a:r>
            <a:r>
              <a:rPr lang="es-ES" sz="2400" b="1" kern="1200" dirty="0" err="1"/>
              <a:t>out</a:t>
            </a:r>
            <a:endParaRPr lang="es-ES" sz="2400" b="1" kern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7192"/>
            <a:ext cx="2653749" cy="14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Corporativa SLM CORTA V1.ppt</Template>
  <TotalTime>1078</TotalTime>
  <Words>291</Words>
  <PresentationFormat>Presentación en pantalla (4:3)</PresentationFormat>
  <Paragraphs>88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2018-03-19T10:52:57Z</cp:lastPrinted>
  <dcterms:created xsi:type="dcterms:W3CDTF">2017-05-18T07:59:13Z</dcterms:created>
  <dcterms:modified xsi:type="dcterms:W3CDTF">2023-03-24T09:32:07Z</dcterms:modified>
</cp:coreProperties>
</file>